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10"/>
  </p:notesMasterIdLst>
  <p:sldIdLst>
    <p:sldId id="268" r:id="rId2"/>
    <p:sldId id="300" r:id="rId3"/>
    <p:sldId id="299" r:id="rId4"/>
    <p:sldId id="305" r:id="rId5"/>
    <p:sldId id="309" r:id="rId6"/>
    <p:sldId id="308" r:id="rId7"/>
    <p:sldId id="310" r:id="rId8"/>
    <p:sldId id="311" r:id="rId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BA831-B2CC-4C58-A530-3B82E1CDF81F}" type="datetimeFigureOut">
              <a:rPr lang="tr-TR" smtClean="0"/>
              <a:pPr/>
              <a:t>28.11.2021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73DE6-E5FE-447B-B2C5-2083882FC25A}" type="slidenum">
              <a:rPr lang="tr-TR" smtClean="0"/>
              <a:pPr/>
              <a:t>‹#›</a:t>
            </a:fld>
            <a:endParaRPr lang="tr-TR"/>
          </a:p>
        </p:txBody>
      </p:sp>
    </p:spTree>
    <p:extLst>
      <p:ext uri="{BB962C8B-B14F-4D97-AF65-F5344CB8AC3E}">
        <p14:creationId xmlns:p14="http://schemas.microsoft.com/office/powerpoint/2010/main" val="306378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A07C97C9-322D-4004-9FC3-9B7C23AE661E}" type="slidenum">
              <a:rPr lang="en-US" smtClean="0"/>
              <a:pPr>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fld id="{FE021A39-68D5-4712-9272-93F3647490E1}" type="datetime1">
              <a:rPr lang="tr-TR" smtClean="0"/>
              <a:pPr>
                <a:defRPr/>
              </a:pPr>
              <a:t>28.11.2021</a:t>
            </a:fld>
            <a:endParaRPr lang="tr-TR"/>
          </a:p>
        </p:txBody>
      </p:sp>
      <p:sp>
        <p:nvSpPr>
          <p:cNvPr id="19" name="18 Altbilgi Yer Tutucusu"/>
          <p:cNvSpPr>
            <a:spLocks noGrp="1"/>
          </p:cNvSpPr>
          <p:nvPr>
            <p:ph type="ftr" sz="quarter" idx="11"/>
          </p:nvPr>
        </p:nvSpPr>
        <p:spPr/>
        <p:txBody>
          <a:bodyPr/>
          <a:lstStyle/>
          <a:p>
            <a:pPr>
              <a:defRPr/>
            </a:pPr>
            <a:r>
              <a:rPr lang="tr-TR" smtClean="0"/>
              <a:t>Körfez Platform</a:t>
            </a:r>
            <a:endParaRPr lang="tr-TR"/>
          </a:p>
        </p:txBody>
      </p:sp>
      <p:sp>
        <p:nvSpPr>
          <p:cNvPr id="27" name="26 Slayt Numarası Yer Tutucusu"/>
          <p:cNvSpPr>
            <a:spLocks noGrp="1"/>
          </p:cNvSpPr>
          <p:nvPr>
            <p:ph type="sldNum" sz="quarter" idx="12"/>
          </p:nvPr>
        </p:nvSpPr>
        <p:spPr/>
        <p:txBody>
          <a:bodyPr/>
          <a:lstStyle/>
          <a:p>
            <a:pPr>
              <a:defRPr/>
            </a:pPr>
            <a:fld id="{E3ADAE81-19C6-40A5-B6EC-6005E2785D4F}"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4D62DC8E-D720-4F14-A523-8F028708AB67}" type="datetime1">
              <a:rPr lang="tr-TR" smtClean="0"/>
              <a:pPr>
                <a:defRPr/>
              </a:pPr>
              <a:t>28.11.2021</a:t>
            </a:fld>
            <a:endParaRPr lang="tr-TR"/>
          </a:p>
        </p:txBody>
      </p:sp>
      <p:sp>
        <p:nvSpPr>
          <p:cNvPr id="5" name="4 Altbilgi Yer Tutucusu"/>
          <p:cNvSpPr>
            <a:spLocks noGrp="1"/>
          </p:cNvSpPr>
          <p:nvPr>
            <p:ph type="ftr" sz="quarter" idx="11"/>
          </p:nvPr>
        </p:nvSpPr>
        <p:spPr/>
        <p:txBody>
          <a:bodyPr/>
          <a:lstStyle/>
          <a:p>
            <a:pPr>
              <a:defRPr/>
            </a:pPr>
            <a:r>
              <a:rPr lang="tr-TR" smtClean="0"/>
              <a:t>Körfez Platform</a:t>
            </a:r>
            <a:endParaRPr lang="tr-TR"/>
          </a:p>
        </p:txBody>
      </p:sp>
      <p:sp>
        <p:nvSpPr>
          <p:cNvPr id="6" name="5 Slayt Numarası Yer Tutucusu"/>
          <p:cNvSpPr>
            <a:spLocks noGrp="1"/>
          </p:cNvSpPr>
          <p:nvPr>
            <p:ph type="sldNum" sz="quarter" idx="12"/>
          </p:nvPr>
        </p:nvSpPr>
        <p:spPr/>
        <p:txBody>
          <a:bodyPr/>
          <a:lstStyle/>
          <a:p>
            <a:pPr>
              <a:defRPr/>
            </a:pPr>
            <a:fld id="{4C317DB5-C542-4DFF-90D2-C87680575A82}"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FF11A031-A0B8-422B-BF0A-460F275A5D95}" type="datetime1">
              <a:rPr lang="tr-TR" smtClean="0"/>
              <a:pPr>
                <a:defRPr/>
              </a:pPr>
              <a:t>28.11.2021</a:t>
            </a:fld>
            <a:endParaRPr lang="tr-TR"/>
          </a:p>
        </p:txBody>
      </p:sp>
      <p:sp>
        <p:nvSpPr>
          <p:cNvPr id="5" name="4 Altbilgi Yer Tutucusu"/>
          <p:cNvSpPr>
            <a:spLocks noGrp="1"/>
          </p:cNvSpPr>
          <p:nvPr>
            <p:ph type="ftr" sz="quarter" idx="11"/>
          </p:nvPr>
        </p:nvSpPr>
        <p:spPr/>
        <p:txBody>
          <a:bodyPr/>
          <a:lstStyle/>
          <a:p>
            <a:pPr>
              <a:defRPr/>
            </a:pPr>
            <a:r>
              <a:rPr lang="tr-TR" smtClean="0"/>
              <a:t>Körfez Platform</a:t>
            </a:r>
            <a:endParaRPr lang="tr-TR"/>
          </a:p>
        </p:txBody>
      </p:sp>
      <p:sp>
        <p:nvSpPr>
          <p:cNvPr id="6" name="5 Slayt Numarası Yer Tutucusu"/>
          <p:cNvSpPr>
            <a:spLocks noGrp="1"/>
          </p:cNvSpPr>
          <p:nvPr>
            <p:ph type="sldNum" sz="quarter" idx="12"/>
          </p:nvPr>
        </p:nvSpPr>
        <p:spPr/>
        <p:txBody>
          <a:bodyPr/>
          <a:lstStyle/>
          <a:p>
            <a:pPr>
              <a:defRPr/>
            </a:pPr>
            <a:fld id="{816FB29B-F192-4D5B-A739-9854DC89F24A}"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F2054198-23E6-49DE-BCD1-5C0DA79C09E1}" type="datetime1">
              <a:rPr lang="tr-TR" smtClean="0"/>
              <a:pPr>
                <a:defRPr/>
              </a:pPr>
              <a:t>28.11.2021</a:t>
            </a:fld>
            <a:endParaRPr lang="tr-TR"/>
          </a:p>
        </p:txBody>
      </p:sp>
      <p:sp>
        <p:nvSpPr>
          <p:cNvPr id="5" name="4 Altbilgi Yer Tutucusu"/>
          <p:cNvSpPr>
            <a:spLocks noGrp="1"/>
          </p:cNvSpPr>
          <p:nvPr>
            <p:ph type="ftr" sz="quarter" idx="11"/>
          </p:nvPr>
        </p:nvSpPr>
        <p:spPr/>
        <p:txBody>
          <a:bodyPr/>
          <a:lstStyle/>
          <a:p>
            <a:pPr>
              <a:defRPr/>
            </a:pPr>
            <a:r>
              <a:rPr lang="tr-TR" smtClean="0"/>
              <a:t>Körfez Platform</a:t>
            </a:r>
            <a:endParaRPr lang="tr-TR"/>
          </a:p>
        </p:txBody>
      </p:sp>
      <p:sp>
        <p:nvSpPr>
          <p:cNvPr id="6" name="5 Slayt Numarası Yer Tutucusu"/>
          <p:cNvSpPr>
            <a:spLocks noGrp="1"/>
          </p:cNvSpPr>
          <p:nvPr>
            <p:ph type="sldNum" sz="quarter" idx="12"/>
          </p:nvPr>
        </p:nvSpPr>
        <p:spPr/>
        <p:txBody>
          <a:bodyPr/>
          <a:lstStyle/>
          <a:p>
            <a:pPr>
              <a:defRPr/>
            </a:pPr>
            <a:fld id="{AFA895F5-4BFB-4BFB-9026-705C0339C765}"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fld id="{A2853186-977C-4F99-B260-11C1EB737B40}" type="datetime1">
              <a:rPr lang="tr-TR" smtClean="0"/>
              <a:pPr>
                <a:defRPr/>
              </a:pPr>
              <a:t>28.11.2021</a:t>
            </a:fld>
            <a:endParaRPr lang="tr-TR"/>
          </a:p>
        </p:txBody>
      </p:sp>
      <p:sp>
        <p:nvSpPr>
          <p:cNvPr id="5" name="4 Altbilgi Yer Tutucusu"/>
          <p:cNvSpPr>
            <a:spLocks noGrp="1"/>
          </p:cNvSpPr>
          <p:nvPr>
            <p:ph type="ftr" sz="quarter" idx="11"/>
          </p:nvPr>
        </p:nvSpPr>
        <p:spPr/>
        <p:txBody>
          <a:bodyPr/>
          <a:lstStyle/>
          <a:p>
            <a:pPr>
              <a:defRPr/>
            </a:pPr>
            <a:r>
              <a:rPr lang="tr-TR" smtClean="0"/>
              <a:t>Körfez Platform</a:t>
            </a:r>
            <a:endParaRPr lang="tr-TR"/>
          </a:p>
        </p:txBody>
      </p:sp>
      <p:sp>
        <p:nvSpPr>
          <p:cNvPr id="6" name="5 Slayt Numarası Yer Tutucusu"/>
          <p:cNvSpPr>
            <a:spLocks noGrp="1"/>
          </p:cNvSpPr>
          <p:nvPr>
            <p:ph type="sldNum" sz="quarter" idx="12"/>
          </p:nvPr>
        </p:nvSpPr>
        <p:spPr/>
        <p:txBody>
          <a:bodyPr/>
          <a:lstStyle/>
          <a:p>
            <a:pPr>
              <a:defRPr/>
            </a:pPr>
            <a:fld id="{8CB933F3-3C6A-4D9F-B3A4-F386A7CA3E0E}"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fld id="{A32F9B80-84CA-4301-85D5-D230EE5899F8}" type="datetime1">
              <a:rPr lang="tr-TR" smtClean="0"/>
              <a:pPr>
                <a:defRPr/>
              </a:pPr>
              <a:t>28.11.2021</a:t>
            </a:fld>
            <a:endParaRPr lang="tr-TR"/>
          </a:p>
        </p:txBody>
      </p:sp>
      <p:sp>
        <p:nvSpPr>
          <p:cNvPr id="6" name="5 Altbilgi Yer Tutucusu"/>
          <p:cNvSpPr>
            <a:spLocks noGrp="1"/>
          </p:cNvSpPr>
          <p:nvPr>
            <p:ph type="ftr" sz="quarter" idx="11"/>
          </p:nvPr>
        </p:nvSpPr>
        <p:spPr/>
        <p:txBody>
          <a:bodyPr/>
          <a:lstStyle/>
          <a:p>
            <a:pPr>
              <a:defRPr/>
            </a:pPr>
            <a:r>
              <a:rPr lang="tr-TR" smtClean="0"/>
              <a:t>Körfez Platform</a:t>
            </a:r>
            <a:endParaRPr lang="tr-TR"/>
          </a:p>
        </p:txBody>
      </p:sp>
      <p:sp>
        <p:nvSpPr>
          <p:cNvPr id="7" name="6 Slayt Numarası Yer Tutucusu"/>
          <p:cNvSpPr>
            <a:spLocks noGrp="1"/>
          </p:cNvSpPr>
          <p:nvPr>
            <p:ph type="sldNum" sz="quarter" idx="12"/>
          </p:nvPr>
        </p:nvSpPr>
        <p:spPr/>
        <p:txBody>
          <a:bodyPr/>
          <a:lstStyle/>
          <a:p>
            <a:pPr>
              <a:defRPr/>
            </a:pPr>
            <a:fld id="{34F79F81-5D9A-4A5A-AD38-AD762EE77E47}"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fld id="{958D0163-99DC-4A8E-B610-A4704304B7BE}" type="datetime1">
              <a:rPr lang="tr-TR" smtClean="0"/>
              <a:pPr>
                <a:defRPr/>
              </a:pPr>
              <a:t>28.11.2021</a:t>
            </a:fld>
            <a:endParaRPr lang="tr-TR"/>
          </a:p>
        </p:txBody>
      </p:sp>
      <p:sp>
        <p:nvSpPr>
          <p:cNvPr id="8" name="7 Altbilgi Yer Tutucusu"/>
          <p:cNvSpPr>
            <a:spLocks noGrp="1"/>
          </p:cNvSpPr>
          <p:nvPr>
            <p:ph type="ftr" sz="quarter" idx="11"/>
          </p:nvPr>
        </p:nvSpPr>
        <p:spPr/>
        <p:txBody>
          <a:bodyPr/>
          <a:lstStyle/>
          <a:p>
            <a:pPr>
              <a:defRPr/>
            </a:pPr>
            <a:r>
              <a:rPr lang="tr-TR" smtClean="0"/>
              <a:t>Körfez Platform</a:t>
            </a:r>
            <a:endParaRPr lang="tr-TR"/>
          </a:p>
        </p:txBody>
      </p:sp>
      <p:sp>
        <p:nvSpPr>
          <p:cNvPr id="9" name="8 Slayt Numarası Yer Tutucusu"/>
          <p:cNvSpPr>
            <a:spLocks noGrp="1"/>
          </p:cNvSpPr>
          <p:nvPr>
            <p:ph type="sldNum" sz="quarter" idx="12"/>
          </p:nvPr>
        </p:nvSpPr>
        <p:spPr/>
        <p:txBody>
          <a:bodyPr/>
          <a:lstStyle/>
          <a:p>
            <a:pPr>
              <a:defRPr/>
            </a:pPr>
            <a:fld id="{030A53B3-00FD-446A-A322-BCECF9E69E97}"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fld id="{D180F803-7E3E-4DAF-814D-61268C7D0C0A}" type="datetime1">
              <a:rPr lang="tr-TR" smtClean="0"/>
              <a:pPr>
                <a:defRPr/>
              </a:pPr>
              <a:t>28.11.2021</a:t>
            </a:fld>
            <a:endParaRPr lang="tr-TR"/>
          </a:p>
        </p:txBody>
      </p:sp>
      <p:sp>
        <p:nvSpPr>
          <p:cNvPr id="4" name="3 Altbilgi Yer Tutucusu"/>
          <p:cNvSpPr>
            <a:spLocks noGrp="1"/>
          </p:cNvSpPr>
          <p:nvPr>
            <p:ph type="ftr" sz="quarter" idx="11"/>
          </p:nvPr>
        </p:nvSpPr>
        <p:spPr/>
        <p:txBody>
          <a:bodyPr/>
          <a:lstStyle/>
          <a:p>
            <a:pPr>
              <a:defRPr/>
            </a:pPr>
            <a:r>
              <a:rPr lang="tr-TR" smtClean="0"/>
              <a:t>Körfez Platform</a:t>
            </a:r>
            <a:endParaRPr lang="tr-TR"/>
          </a:p>
        </p:txBody>
      </p:sp>
      <p:sp>
        <p:nvSpPr>
          <p:cNvPr id="5" name="4 Slayt Numarası Yer Tutucusu"/>
          <p:cNvSpPr>
            <a:spLocks noGrp="1"/>
          </p:cNvSpPr>
          <p:nvPr>
            <p:ph type="sldNum" sz="quarter" idx="12"/>
          </p:nvPr>
        </p:nvSpPr>
        <p:spPr/>
        <p:txBody>
          <a:bodyPr/>
          <a:lstStyle/>
          <a:p>
            <a:pPr>
              <a:defRPr/>
            </a:pPr>
            <a:fld id="{9E80BE64-8CDB-40F2-958A-81C224DCEF0C}"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D03C5C3C-AB28-4483-8C61-ED69F31C0534}" type="datetime1">
              <a:rPr lang="tr-TR" smtClean="0"/>
              <a:pPr>
                <a:defRPr/>
              </a:pPr>
              <a:t>28.11.2021</a:t>
            </a:fld>
            <a:endParaRPr lang="tr-TR"/>
          </a:p>
        </p:txBody>
      </p:sp>
      <p:sp>
        <p:nvSpPr>
          <p:cNvPr id="3" name="2 Altbilgi Yer Tutucusu"/>
          <p:cNvSpPr>
            <a:spLocks noGrp="1"/>
          </p:cNvSpPr>
          <p:nvPr>
            <p:ph type="ftr" sz="quarter" idx="11"/>
          </p:nvPr>
        </p:nvSpPr>
        <p:spPr/>
        <p:txBody>
          <a:bodyPr/>
          <a:lstStyle/>
          <a:p>
            <a:pPr>
              <a:defRPr/>
            </a:pPr>
            <a:r>
              <a:rPr lang="tr-TR" smtClean="0"/>
              <a:t>Körfez Platform</a:t>
            </a:r>
            <a:endParaRPr lang="tr-TR"/>
          </a:p>
        </p:txBody>
      </p:sp>
      <p:sp>
        <p:nvSpPr>
          <p:cNvPr id="4" name="3 Slayt Numarası Yer Tutucusu"/>
          <p:cNvSpPr>
            <a:spLocks noGrp="1"/>
          </p:cNvSpPr>
          <p:nvPr>
            <p:ph type="sldNum" sz="quarter" idx="12"/>
          </p:nvPr>
        </p:nvSpPr>
        <p:spPr/>
        <p:txBody>
          <a:bodyPr/>
          <a:lstStyle/>
          <a:p>
            <a:pPr>
              <a:defRPr/>
            </a:pPr>
            <a:fld id="{11EB99ED-F28A-41E1-BC65-DF19796F557F}"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fld id="{E7D7F950-9BDE-4D13-B4E7-516FAB00462D}" type="datetime1">
              <a:rPr lang="tr-TR" smtClean="0"/>
              <a:pPr>
                <a:defRPr/>
              </a:pPr>
              <a:t>28.11.2021</a:t>
            </a:fld>
            <a:endParaRPr lang="tr-TR"/>
          </a:p>
        </p:txBody>
      </p:sp>
      <p:sp>
        <p:nvSpPr>
          <p:cNvPr id="6" name="5 Altbilgi Yer Tutucusu"/>
          <p:cNvSpPr>
            <a:spLocks noGrp="1"/>
          </p:cNvSpPr>
          <p:nvPr>
            <p:ph type="ftr" sz="quarter" idx="11"/>
          </p:nvPr>
        </p:nvSpPr>
        <p:spPr/>
        <p:txBody>
          <a:bodyPr/>
          <a:lstStyle/>
          <a:p>
            <a:pPr>
              <a:defRPr/>
            </a:pPr>
            <a:r>
              <a:rPr lang="tr-TR" smtClean="0"/>
              <a:t>Körfez Platform</a:t>
            </a:r>
            <a:endParaRPr lang="tr-TR"/>
          </a:p>
        </p:txBody>
      </p:sp>
      <p:sp>
        <p:nvSpPr>
          <p:cNvPr id="7" name="6 Slayt Numarası Yer Tutucusu"/>
          <p:cNvSpPr>
            <a:spLocks noGrp="1"/>
          </p:cNvSpPr>
          <p:nvPr>
            <p:ph type="sldNum" sz="quarter" idx="12"/>
          </p:nvPr>
        </p:nvSpPr>
        <p:spPr/>
        <p:txBody>
          <a:bodyPr/>
          <a:lstStyle/>
          <a:p>
            <a:pPr>
              <a:defRPr/>
            </a:pPr>
            <a:fld id="{6047B375-5548-4ED0-90AD-2D55EF6A219A}"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fld id="{DF22CD5B-166F-49EF-91D4-82A2BD67BC6D}" type="datetime1">
              <a:rPr lang="tr-TR" smtClean="0"/>
              <a:pPr>
                <a:defRPr/>
              </a:pPr>
              <a:t>28.11.2021</a:t>
            </a:fld>
            <a:endParaRPr lang="tr-TR"/>
          </a:p>
        </p:txBody>
      </p:sp>
      <p:sp>
        <p:nvSpPr>
          <p:cNvPr id="6" name="5 Altbilgi Yer Tutucusu"/>
          <p:cNvSpPr>
            <a:spLocks noGrp="1"/>
          </p:cNvSpPr>
          <p:nvPr>
            <p:ph type="ftr" sz="quarter" idx="11"/>
          </p:nvPr>
        </p:nvSpPr>
        <p:spPr/>
        <p:txBody>
          <a:bodyPr/>
          <a:lstStyle/>
          <a:p>
            <a:pPr>
              <a:defRPr/>
            </a:pPr>
            <a:r>
              <a:rPr lang="tr-TR" smtClean="0"/>
              <a:t>Körfez Platform</a:t>
            </a:r>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CF6484E-782C-44F6-915F-43248CEC0707}" type="slidenum">
              <a:rPr lang="tr-TR" smtClean="0"/>
              <a:pPr>
                <a:defRPr/>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5B46EF09-9392-4F9C-8F4C-145C4C281A04}" type="datetime1">
              <a:rPr lang="tr-TR" smtClean="0"/>
              <a:pPr>
                <a:defRPr/>
              </a:pPr>
              <a:t>28.11.2021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t>Körfez Platform</a:t>
            </a: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FAF5BA6-F062-4B30-A2CB-2B33AD947611}" type="slidenum">
              <a:rPr lang="tr-TR" smtClean="0"/>
              <a:pPr>
                <a:defRPr/>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0" y="152400"/>
            <a:ext cx="8915400" cy="1521229"/>
          </a:xfrm>
        </p:spPr>
        <p:txBody>
          <a:bodyPr>
            <a:noAutofit/>
          </a:bodyPr>
          <a:lstStyle/>
          <a:p>
            <a:pPr algn="ctr">
              <a:defRPr/>
            </a:pPr>
            <a:r>
              <a:rPr lang="tr-TR" sz="3600" dirty="0" smtClean="0">
                <a:solidFill>
                  <a:srgbClr val="C00000"/>
                </a:solidFill>
                <a:latin typeface="Calibri" pitchFamily="34" charset="0"/>
                <a:cs typeface="Arial" pitchFamily="34" charset="0"/>
              </a:rPr>
              <a:t/>
            </a:r>
            <a:br>
              <a:rPr lang="tr-TR" sz="3600" dirty="0" smtClean="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r>
            <a:br>
              <a:rPr lang="tr-TR" sz="3600" dirty="0">
                <a:solidFill>
                  <a:srgbClr val="C00000"/>
                </a:solidFill>
                <a:latin typeface="Calibri" pitchFamily="34" charset="0"/>
                <a:cs typeface="Arial" pitchFamily="34" charset="0"/>
              </a:rPr>
            </a:br>
            <a:r>
              <a:rPr lang="tr-TR" sz="3600" dirty="0" smtClean="0">
                <a:solidFill>
                  <a:srgbClr val="C00000"/>
                </a:solidFill>
                <a:latin typeface="Calibri" pitchFamily="34" charset="0"/>
                <a:cs typeface="Arial" pitchFamily="34" charset="0"/>
              </a:rPr>
              <a:t/>
            </a:r>
            <a:br>
              <a:rPr lang="tr-TR" sz="3600" dirty="0" smtClean="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r>
            <a:br>
              <a:rPr lang="tr-TR" sz="3600" dirty="0">
                <a:solidFill>
                  <a:srgbClr val="C00000"/>
                </a:solidFill>
                <a:latin typeface="Calibri" pitchFamily="34" charset="0"/>
                <a:cs typeface="Arial" pitchFamily="34" charset="0"/>
              </a:rPr>
            </a:br>
            <a:r>
              <a:rPr lang="tr-TR" sz="3600" dirty="0" smtClean="0">
                <a:solidFill>
                  <a:srgbClr val="C00000"/>
                </a:solidFill>
                <a:latin typeface="Calibri" pitchFamily="34" charset="0"/>
                <a:cs typeface="Arial" pitchFamily="34" charset="0"/>
              </a:rPr>
              <a:t/>
            </a:r>
            <a:br>
              <a:rPr lang="tr-TR" sz="3600" dirty="0" smtClean="0">
                <a:solidFill>
                  <a:srgbClr val="C00000"/>
                </a:solidFill>
                <a:latin typeface="Calibri" pitchFamily="34" charset="0"/>
                <a:cs typeface="Arial" pitchFamily="34" charset="0"/>
              </a:rPr>
            </a:br>
            <a:r>
              <a:rPr lang="tr-TR" sz="3600" dirty="0" smtClean="0">
                <a:solidFill>
                  <a:srgbClr val="C00000"/>
                </a:solidFill>
                <a:latin typeface="Calibri" pitchFamily="34" charset="0"/>
                <a:cs typeface="Arial" pitchFamily="34" charset="0"/>
              </a:rPr>
              <a:t/>
            </a:r>
            <a:br>
              <a:rPr lang="tr-TR" sz="3600" dirty="0" smtClean="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r>
            <a:br>
              <a:rPr lang="tr-TR" sz="3600" dirty="0">
                <a:solidFill>
                  <a:srgbClr val="C00000"/>
                </a:solidFill>
                <a:latin typeface="Calibri" pitchFamily="34" charset="0"/>
                <a:cs typeface="Arial" pitchFamily="34" charset="0"/>
              </a:rPr>
            </a:br>
            <a:r>
              <a:rPr lang="tr-TR" sz="3600" dirty="0" smtClean="0">
                <a:solidFill>
                  <a:srgbClr val="C00000"/>
                </a:solidFill>
                <a:latin typeface="Calibri" pitchFamily="34" charset="0"/>
                <a:cs typeface="Arial" pitchFamily="34" charset="0"/>
              </a:rPr>
              <a:t/>
            </a:r>
            <a:br>
              <a:rPr lang="tr-TR" sz="3600" dirty="0" smtClean="0">
                <a:solidFill>
                  <a:srgbClr val="C00000"/>
                </a:solidFill>
                <a:latin typeface="Calibri" pitchFamily="34" charset="0"/>
                <a:cs typeface="Arial" pitchFamily="34" charset="0"/>
              </a:rPr>
            </a:br>
            <a:r>
              <a:rPr lang="tr-TR" sz="3600" dirty="0" smtClean="0">
                <a:solidFill>
                  <a:srgbClr val="C00000"/>
                </a:solidFill>
                <a:latin typeface="Calibri" pitchFamily="34" charset="0"/>
                <a:cs typeface="Arial" pitchFamily="34" charset="0"/>
              </a:rPr>
              <a:t/>
            </a:r>
            <a:br>
              <a:rPr lang="tr-TR" sz="3600" dirty="0" smtClean="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r>
            <a:br>
              <a:rPr lang="tr-TR" sz="3600" dirty="0">
                <a:solidFill>
                  <a:srgbClr val="C00000"/>
                </a:solidFill>
                <a:latin typeface="Calibri" pitchFamily="34" charset="0"/>
                <a:cs typeface="Arial" pitchFamily="34" charset="0"/>
              </a:rPr>
            </a:br>
            <a:r>
              <a:rPr lang="tr-TR" sz="3600" dirty="0" smtClean="0">
                <a:solidFill>
                  <a:srgbClr val="C00000"/>
                </a:solidFill>
                <a:latin typeface="Calibri" pitchFamily="34" charset="0"/>
                <a:cs typeface="Arial" pitchFamily="34" charset="0"/>
              </a:rPr>
              <a:t/>
            </a:r>
            <a:br>
              <a:rPr lang="tr-TR" sz="3600" dirty="0" smtClean="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t>
            </a:r>
            <a:r>
              <a:rPr lang="tr-TR" sz="3600" dirty="0" smtClean="0">
                <a:solidFill>
                  <a:srgbClr val="C00000"/>
                </a:solidFill>
                <a:latin typeface="Calibri" pitchFamily="34" charset="0"/>
                <a:cs typeface="Arial" pitchFamily="34" charset="0"/>
              </a:rPr>
              <a:t> </a:t>
            </a:r>
            <a:br>
              <a:rPr lang="tr-TR" sz="3600" dirty="0" smtClean="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t>
            </a:r>
            <a:r>
              <a:rPr lang="tr-TR" sz="3600" dirty="0" smtClean="0">
                <a:solidFill>
                  <a:srgbClr val="C00000"/>
                </a:solidFill>
                <a:latin typeface="Calibri" pitchFamily="34" charset="0"/>
                <a:cs typeface="Arial" pitchFamily="34" charset="0"/>
              </a:rPr>
              <a:t>                                                                                    </a:t>
            </a:r>
            <a:br>
              <a:rPr lang="tr-TR" sz="3600" dirty="0" smtClean="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r>
            <a:br>
              <a:rPr lang="tr-TR" sz="3600" dirty="0">
                <a:solidFill>
                  <a:srgbClr val="C00000"/>
                </a:solidFill>
                <a:latin typeface="Calibri" pitchFamily="34" charset="0"/>
                <a:cs typeface="Arial" pitchFamily="34" charset="0"/>
              </a:rPr>
            </a:br>
            <a:endParaRPr lang="tr-TR" sz="2800" dirty="0">
              <a:solidFill>
                <a:srgbClr val="C00000"/>
              </a:solidFill>
            </a:endParaRPr>
          </a:p>
        </p:txBody>
      </p:sp>
      <p:sp>
        <p:nvSpPr>
          <p:cNvPr id="2052" name="Rectangle 3"/>
          <p:cNvSpPr>
            <a:spLocks noGrp="1" noChangeArrowheads="1"/>
          </p:cNvSpPr>
          <p:nvPr>
            <p:ph type="subTitle" idx="1"/>
          </p:nvPr>
        </p:nvSpPr>
        <p:spPr>
          <a:xfrm>
            <a:off x="533400" y="2819400"/>
            <a:ext cx="8610600" cy="3505200"/>
          </a:xfrm>
        </p:spPr>
        <p:txBody>
          <a:bodyPr>
            <a:normAutofit fontScale="62500" lnSpcReduction="20000"/>
          </a:bodyPr>
          <a:lstStyle/>
          <a:p>
            <a:pPr algn="ctr">
              <a:lnSpc>
                <a:spcPct val="170000"/>
              </a:lnSpc>
            </a:pPr>
            <a:r>
              <a:rPr lang="en-US" sz="3200" b="1" dirty="0" err="1" smtClean="0">
                <a:solidFill>
                  <a:srgbClr val="C00000"/>
                </a:solidFill>
                <a:latin typeface="Arial Black" panose="020B0A04020102020204" pitchFamily="34" charset="0"/>
                <a:ea typeface="ＭＳ Ｐゴシック" pitchFamily="34" charset="-128"/>
                <a:cs typeface="Arial" panose="020B0604020202020204" pitchFamily="34" charset="0"/>
              </a:rPr>
              <a:t>Canli</a:t>
            </a:r>
            <a:r>
              <a:rPr lang="en-US" sz="3200" b="1" dirty="0" smtClean="0">
                <a:solidFill>
                  <a:srgbClr val="C00000"/>
                </a:solidFill>
                <a:latin typeface="Arial Black" panose="020B0A04020102020204" pitchFamily="34" charset="0"/>
                <a:ea typeface="ＭＳ Ｐゴシック" pitchFamily="34" charset="-128"/>
                <a:cs typeface="Arial" panose="020B0604020202020204" pitchFamily="34" charset="0"/>
              </a:rPr>
              <a:t> </a:t>
            </a:r>
            <a:r>
              <a:rPr lang="en-US" sz="3200" b="1" dirty="0" err="1" smtClean="0">
                <a:solidFill>
                  <a:srgbClr val="C00000"/>
                </a:solidFill>
                <a:latin typeface="Arial Black" panose="020B0A04020102020204" pitchFamily="34" charset="0"/>
                <a:ea typeface="ＭＳ Ｐゴシック" pitchFamily="34" charset="-128"/>
                <a:cs typeface="Arial" panose="020B0604020202020204" pitchFamily="34" charset="0"/>
              </a:rPr>
              <a:t>Tercuman</a:t>
            </a:r>
            <a:r>
              <a:rPr lang="en-US" sz="3200" b="1" dirty="0" smtClean="0">
                <a:solidFill>
                  <a:srgbClr val="C00000"/>
                </a:solidFill>
                <a:latin typeface="Arial Black" panose="020B0A04020102020204" pitchFamily="34" charset="0"/>
                <a:ea typeface="ＭＳ Ｐゴシック" pitchFamily="34" charset="-128"/>
                <a:cs typeface="Arial" panose="020B0604020202020204" pitchFamily="34" charset="0"/>
              </a:rPr>
              <a:t> </a:t>
            </a:r>
            <a:r>
              <a:rPr lang="en-US" sz="3200" b="1" dirty="0" err="1" smtClean="0">
                <a:solidFill>
                  <a:srgbClr val="C00000"/>
                </a:solidFill>
                <a:latin typeface="Arial Black" panose="020B0A04020102020204" pitchFamily="34" charset="0"/>
                <a:ea typeface="ＭＳ Ｐゴシック" pitchFamily="34" charset="-128"/>
                <a:cs typeface="Arial" panose="020B0604020202020204" pitchFamily="34" charset="0"/>
              </a:rPr>
              <a:t>destekli</a:t>
            </a:r>
            <a:r>
              <a:rPr lang="en-US" sz="3200" b="1" dirty="0" smtClean="0">
                <a:solidFill>
                  <a:srgbClr val="C00000"/>
                </a:solidFill>
                <a:latin typeface="Arial Black" panose="020B0A04020102020204" pitchFamily="34" charset="0"/>
                <a:ea typeface="ＭＳ Ｐゴシック" pitchFamily="34" charset="-128"/>
                <a:cs typeface="Arial" panose="020B0604020202020204" pitchFamily="34" charset="0"/>
              </a:rPr>
              <a:t> </a:t>
            </a:r>
            <a:r>
              <a:rPr lang="en-US" sz="3200" b="1" dirty="0" err="1" smtClean="0">
                <a:solidFill>
                  <a:srgbClr val="C00000"/>
                </a:solidFill>
                <a:latin typeface="Arial Black" panose="020B0A04020102020204" pitchFamily="34" charset="0"/>
                <a:ea typeface="ＭＳ Ｐゴシック" pitchFamily="34" charset="-128"/>
                <a:cs typeface="Arial" panose="020B0604020202020204" pitchFamily="34" charset="0"/>
              </a:rPr>
              <a:t>Simultane</a:t>
            </a:r>
            <a:r>
              <a:rPr lang="en-US" sz="3200" b="1" dirty="0" smtClean="0">
                <a:solidFill>
                  <a:srgbClr val="C00000"/>
                </a:solidFill>
                <a:latin typeface="Arial Black" panose="020B0A04020102020204" pitchFamily="34" charset="0"/>
                <a:ea typeface="ＭＳ Ｐゴシック" pitchFamily="34" charset="-128"/>
                <a:cs typeface="Arial" panose="020B0604020202020204" pitchFamily="34" charset="0"/>
              </a:rPr>
              <a:t> </a:t>
            </a:r>
            <a:r>
              <a:rPr lang="en-US" sz="3200" b="1" dirty="0" err="1" smtClean="0">
                <a:solidFill>
                  <a:srgbClr val="C00000"/>
                </a:solidFill>
                <a:latin typeface="Arial Black" panose="020B0A04020102020204" pitchFamily="34" charset="0"/>
                <a:ea typeface="ＭＳ Ｐゴシック" pitchFamily="34" charset="-128"/>
                <a:cs typeface="Arial" panose="020B0604020202020204" pitchFamily="34" charset="0"/>
              </a:rPr>
              <a:t>hizmetlerimizle</a:t>
            </a:r>
            <a:r>
              <a:rPr lang="en-US" sz="3200" b="1" dirty="0" smtClean="0">
                <a:solidFill>
                  <a:srgbClr val="C00000"/>
                </a:solidFill>
                <a:latin typeface="Arial Black" panose="020B0A04020102020204" pitchFamily="34" charset="0"/>
                <a:ea typeface="ＭＳ Ｐゴシック" pitchFamily="34" charset="-128"/>
                <a:cs typeface="Arial" panose="020B0604020202020204" pitchFamily="34" charset="0"/>
              </a:rPr>
              <a:t> </a:t>
            </a:r>
          </a:p>
          <a:p>
            <a:pPr algn="ctr">
              <a:lnSpc>
                <a:spcPct val="170000"/>
              </a:lnSpc>
            </a:pPr>
            <a:r>
              <a:rPr lang="en-US" b="1" dirty="0" err="1" smtClean="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Etkinliginizi</a:t>
            </a:r>
            <a:r>
              <a:rPr lang="en-US" b="1" dirty="0" smtClean="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 </a:t>
            </a:r>
            <a:r>
              <a:rPr lang="en-US" b="1" dirty="0" err="1" smtClean="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farkli</a:t>
            </a:r>
            <a:r>
              <a:rPr lang="en-US" b="1" dirty="0" smtClean="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 </a:t>
            </a:r>
            <a:r>
              <a:rPr lang="en-US" b="1" dirty="0" err="1" smtClean="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dillerden</a:t>
            </a:r>
            <a:r>
              <a:rPr lang="en-US" b="1" dirty="0" smtClean="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 -</a:t>
            </a:r>
            <a:r>
              <a:rPr lang="en-US" b="1" dirty="0" err="1" smtClean="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fiziksel</a:t>
            </a:r>
            <a:r>
              <a:rPr lang="en-US" b="1" dirty="0" smtClean="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 </a:t>
            </a:r>
            <a:r>
              <a:rPr lang="en-US" b="1" dirty="0" err="1">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alanın</a:t>
            </a:r>
            <a:r>
              <a:rPr lang="en-US" b="1" dirty="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 </a:t>
            </a:r>
            <a:r>
              <a:rPr lang="en-US" b="1" dirty="0" err="1" smtClean="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dışında</a:t>
            </a:r>
            <a:r>
              <a:rPr lang="en-US" b="1" dirty="0" smtClean="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 </a:t>
            </a:r>
            <a:r>
              <a:rPr lang="en-US" b="1" dirty="0" err="1">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binlerce</a:t>
            </a:r>
            <a:r>
              <a:rPr lang="en-US" b="1" dirty="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 </a:t>
            </a:r>
            <a:r>
              <a:rPr lang="en-US" b="1" dirty="0" err="1" smtClean="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kişi</a:t>
            </a:r>
            <a:r>
              <a:rPr lang="en-US" b="1" dirty="0" smtClean="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 </a:t>
            </a:r>
            <a:r>
              <a:rPr lang="en-US" b="1" dirty="0" err="1" smtClean="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dinleyecek</a:t>
            </a:r>
            <a:r>
              <a:rPr lang="en-US" b="1" dirty="0" smtClean="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a:t>
            </a:r>
            <a:endParaRPr lang="en-US" b="1" dirty="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endParaRPr>
          </a:p>
          <a:p>
            <a:pPr algn="ctr">
              <a:lnSpc>
                <a:spcPct val="170000"/>
              </a:lnSpc>
            </a:pPr>
            <a:r>
              <a:rPr lang="en-US" b="1" dirty="0" smtClean="0">
                <a:solidFill>
                  <a:srgbClr val="0070C0"/>
                </a:solidFill>
                <a:latin typeface="Arial Black" panose="020B0A04020102020204" pitchFamily="34" charset="0"/>
                <a:ea typeface="ＭＳ Ｐゴシック" pitchFamily="34" charset="-128"/>
                <a:cs typeface="Arial" panose="020B0604020202020204" pitchFamily="34" charset="0"/>
              </a:rPr>
              <a:t>***</a:t>
            </a:r>
          </a:p>
          <a:p>
            <a:pPr algn="ctr">
              <a:lnSpc>
                <a:spcPct val="170000"/>
              </a:lnSpc>
            </a:pPr>
            <a:r>
              <a:rPr lang="en-US" b="1" dirty="0" err="1" smtClean="0">
                <a:solidFill>
                  <a:srgbClr val="0070C0"/>
                </a:solidFill>
                <a:latin typeface="Arial Black" panose="020B0A04020102020204" pitchFamily="34" charset="0"/>
                <a:ea typeface="ＭＳ Ｐゴシック" pitchFamily="34" charset="-128"/>
                <a:cs typeface="Arial" panose="020B0604020202020204" pitchFamily="34" charset="0"/>
              </a:rPr>
              <a:t>Dinleyici</a:t>
            </a:r>
            <a:r>
              <a:rPr lang="en-US" b="1" dirty="0" smtClean="0">
                <a:solidFill>
                  <a:srgbClr val="0070C0"/>
                </a:solidFill>
                <a:latin typeface="Arial Black" panose="020B0A04020102020204" pitchFamily="34" charset="0"/>
                <a:ea typeface="ＭＳ Ｐゴシック" pitchFamily="34" charset="-128"/>
                <a:cs typeface="Arial" panose="020B0604020202020204" pitchFamily="34" charset="0"/>
              </a:rPr>
              <a:t> </a:t>
            </a:r>
            <a:r>
              <a:rPr lang="en-US" b="1" dirty="0" err="1" smtClean="0">
                <a:solidFill>
                  <a:srgbClr val="0070C0"/>
                </a:solidFill>
                <a:latin typeface="Arial Black" panose="020B0A04020102020204" pitchFamily="34" charset="0"/>
                <a:ea typeface="ＭＳ Ｐゴシック" pitchFamily="34" charset="-128"/>
                <a:cs typeface="Arial" panose="020B0604020202020204" pitchFamily="34" charset="0"/>
              </a:rPr>
              <a:t>kitleniz</a:t>
            </a:r>
            <a:r>
              <a:rPr lang="en-US" b="1" dirty="0">
                <a:solidFill>
                  <a:srgbClr val="0070C0"/>
                </a:solidFill>
                <a:latin typeface="Arial Black" panose="020B0A04020102020204" pitchFamily="34" charset="0"/>
                <a:ea typeface="ＭＳ Ｐゴシック" pitchFamily="34" charset="-128"/>
                <a:cs typeface="Arial" panose="020B0604020202020204" pitchFamily="34" charset="0"/>
              </a:rPr>
              <a:t>, Bluetooth </a:t>
            </a:r>
            <a:r>
              <a:rPr lang="en-US" b="1" dirty="0" err="1">
                <a:solidFill>
                  <a:srgbClr val="0070C0"/>
                </a:solidFill>
                <a:latin typeface="Arial Black" panose="020B0A04020102020204" pitchFamily="34" charset="0"/>
                <a:ea typeface="ＭＳ Ｐゴシック" pitchFamily="34" charset="-128"/>
                <a:cs typeface="Arial" panose="020B0604020202020204" pitchFamily="34" charset="0"/>
              </a:rPr>
              <a:t>destekli</a:t>
            </a:r>
            <a:r>
              <a:rPr lang="en-US" b="1" dirty="0">
                <a:solidFill>
                  <a:srgbClr val="0070C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0070C0"/>
                </a:solidFill>
                <a:latin typeface="Arial Black" panose="020B0A04020102020204" pitchFamily="34" charset="0"/>
                <a:ea typeface="ＭＳ Ｐゴシック" pitchFamily="34" charset="-128"/>
                <a:cs typeface="Arial" panose="020B0604020202020204" pitchFamily="34" charset="0"/>
              </a:rPr>
              <a:t>dijital</a:t>
            </a:r>
            <a:r>
              <a:rPr lang="en-US" b="1" dirty="0">
                <a:solidFill>
                  <a:srgbClr val="0070C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0070C0"/>
                </a:solidFill>
                <a:latin typeface="Arial Black" panose="020B0A04020102020204" pitchFamily="34" charset="0"/>
                <a:ea typeface="ＭＳ Ｐゴシック" pitchFamily="34" charset="-128"/>
                <a:cs typeface="Arial" panose="020B0604020202020204" pitchFamily="34" charset="0"/>
              </a:rPr>
              <a:t>veya</a:t>
            </a:r>
            <a:r>
              <a:rPr lang="en-US" b="1" dirty="0">
                <a:solidFill>
                  <a:srgbClr val="0070C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0070C0"/>
                </a:solidFill>
                <a:latin typeface="Arial Black" panose="020B0A04020102020204" pitchFamily="34" charset="0"/>
                <a:ea typeface="ＭＳ Ｐゴシック" pitchFamily="34" charset="-128"/>
                <a:cs typeface="Arial" panose="020B0604020202020204" pitchFamily="34" charset="0"/>
              </a:rPr>
              <a:t>kablolu</a:t>
            </a:r>
            <a:r>
              <a:rPr lang="en-US" b="1" dirty="0">
                <a:solidFill>
                  <a:srgbClr val="0070C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0070C0"/>
                </a:solidFill>
                <a:latin typeface="Arial Black" panose="020B0A04020102020204" pitchFamily="34" charset="0"/>
                <a:ea typeface="ＭＳ Ｐゴシック" pitchFamily="34" charset="-128"/>
                <a:cs typeface="Arial" panose="020B0604020202020204" pitchFamily="34" charset="0"/>
              </a:rPr>
              <a:t>kulaklıklarla</a:t>
            </a:r>
            <a:r>
              <a:rPr lang="en-US" b="1" dirty="0">
                <a:solidFill>
                  <a:srgbClr val="0070C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0070C0"/>
                </a:solidFill>
                <a:latin typeface="Arial Black" panose="020B0A04020102020204" pitchFamily="34" charset="0"/>
                <a:ea typeface="ＭＳ Ｐゴシック" pitchFamily="34" charset="-128"/>
                <a:cs typeface="Arial" panose="020B0604020202020204" pitchFamily="34" charset="0"/>
              </a:rPr>
              <a:t>akıllı</a:t>
            </a:r>
            <a:r>
              <a:rPr lang="en-US" b="1" dirty="0">
                <a:solidFill>
                  <a:srgbClr val="0070C0"/>
                </a:solidFill>
                <a:latin typeface="Arial Black" panose="020B0A04020102020204" pitchFamily="34" charset="0"/>
                <a:ea typeface="ＭＳ Ｐゴシック" pitchFamily="34" charset="-128"/>
                <a:cs typeface="Arial" panose="020B0604020202020204" pitchFamily="34" charset="0"/>
              </a:rPr>
              <a:t> </a:t>
            </a:r>
            <a:r>
              <a:rPr lang="en-US" b="1" dirty="0" err="1" smtClean="0">
                <a:solidFill>
                  <a:srgbClr val="0070C0"/>
                </a:solidFill>
                <a:latin typeface="Arial Black" panose="020B0A04020102020204" pitchFamily="34" charset="0"/>
                <a:ea typeface="ＭＳ Ｐゴシック" pitchFamily="34" charset="-128"/>
                <a:cs typeface="Arial" panose="020B0604020202020204" pitchFamily="34" charset="0"/>
              </a:rPr>
              <a:t>telefonlarindan</a:t>
            </a:r>
            <a:r>
              <a:rPr lang="en-US" b="1" dirty="0" smtClean="0">
                <a:solidFill>
                  <a:srgbClr val="0070C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0070C0"/>
                </a:solidFill>
                <a:latin typeface="Arial Black" panose="020B0A04020102020204" pitchFamily="34" charset="0"/>
                <a:ea typeface="ＭＳ Ｐゴシック" pitchFamily="34" charset="-128"/>
                <a:cs typeface="Arial" panose="020B0604020202020204" pitchFamily="34" charset="0"/>
              </a:rPr>
              <a:t>mobil</a:t>
            </a:r>
            <a:r>
              <a:rPr lang="en-US" b="1" dirty="0">
                <a:solidFill>
                  <a:srgbClr val="0070C0"/>
                </a:solidFill>
                <a:latin typeface="Arial Black" panose="020B0A04020102020204" pitchFamily="34" charset="0"/>
                <a:ea typeface="ＭＳ Ｐゴシック" pitchFamily="34" charset="-128"/>
                <a:cs typeface="Arial" panose="020B0604020202020204" pitchFamily="34" charset="0"/>
              </a:rPr>
              <a:t> </a:t>
            </a:r>
            <a:r>
              <a:rPr lang="en-US" b="1" dirty="0" err="1" smtClean="0">
                <a:solidFill>
                  <a:srgbClr val="0070C0"/>
                </a:solidFill>
                <a:latin typeface="Arial Black" panose="020B0A04020102020204" pitchFamily="34" charset="0"/>
                <a:ea typeface="ＭＳ Ｐゴシック" pitchFamily="34" charset="-128"/>
                <a:cs typeface="Arial" panose="020B0604020202020204" pitchFamily="34" charset="0"/>
              </a:rPr>
              <a:t>uygulamamiz</a:t>
            </a:r>
            <a:r>
              <a:rPr lang="en-US" b="1" dirty="0" smtClean="0">
                <a:solidFill>
                  <a:srgbClr val="0070C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0070C0"/>
                </a:solidFill>
                <a:latin typeface="Arial Black" panose="020B0A04020102020204" pitchFamily="34" charset="0"/>
                <a:ea typeface="ＭＳ Ｐゴシック" pitchFamily="34" charset="-128"/>
                <a:cs typeface="Arial" panose="020B0604020202020204" pitchFamily="34" charset="0"/>
              </a:rPr>
              <a:t>aracılığıyla</a:t>
            </a:r>
            <a:r>
              <a:rPr lang="en-US" b="1" dirty="0">
                <a:solidFill>
                  <a:srgbClr val="0070C0"/>
                </a:solidFill>
                <a:latin typeface="Arial Black" panose="020B0A04020102020204" pitchFamily="34" charset="0"/>
                <a:ea typeface="ＭＳ Ｐゴシック" pitchFamily="34" charset="-128"/>
                <a:cs typeface="Arial" panose="020B0604020202020204" pitchFamily="34" charset="0"/>
              </a:rPr>
              <a:t> </a:t>
            </a:r>
            <a:r>
              <a:rPr lang="en-US" b="1" dirty="0" smtClean="0">
                <a:solidFill>
                  <a:srgbClr val="0070C0"/>
                </a:solidFill>
                <a:latin typeface="Arial Black" panose="020B0A04020102020204" pitchFamily="34" charset="0"/>
                <a:ea typeface="ＭＳ Ｐゴシック" pitchFamily="34" charset="-128"/>
                <a:cs typeface="Arial" panose="020B0604020202020204" pitchFamily="34" charset="0"/>
              </a:rPr>
              <a:t> </a:t>
            </a:r>
            <a:r>
              <a:rPr lang="en-US" b="1" dirty="0" err="1" smtClean="0">
                <a:solidFill>
                  <a:srgbClr val="0070C0"/>
                </a:solidFill>
                <a:latin typeface="Arial Black" panose="020B0A04020102020204" pitchFamily="34" charset="0"/>
                <a:ea typeface="ＭＳ Ｐゴシック" pitchFamily="34" charset="-128"/>
                <a:cs typeface="Arial" panose="020B0604020202020204" pitchFamily="34" charset="0"/>
              </a:rPr>
              <a:t>simultane</a:t>
            </a:r>
            <a:r>
              <a:rPr lang="en-US" b="1" dirty="0" smtClean="0">
                <a:solidFill>
                  <a:srgbClr val="0070C0"/>
                </a:solidFill>
                <a:latin typeface="Arial Black" panose="020B0A04020102020204" pitchFamily="34" charset="0"/>
                <a:ea typeface="ＭＳ Ｐゴシック" pitchFamily="34" charset="-128"/>
                <a:cs typeface="Arial" panose="020B0604020202020204" pitchFamily="34" charset="0"/>
              </a:rPr>
              <a:t> </a:t>
            </a:r>
            <a:r>
              <a:rPr lang="en-US" b="1" dirty="0" err="1" smtClean="0">
                <a:solidFill>
                  <a:srgbClr val="0070C0"/>
                </a:solidFill>
                <a:latin typeface="Arial Black" panose="020B0A04020102020204" pitchFamily="34" charset="0"/>
                <a:ea typeface="ＭＳ Ｐゴシック" pitchFamily="34" charset="-128"/>
                <a:cs typeface="Arial" panose="020B0604020202020204" pitchFamily="34" charset="0"/>
              </a:rPr>
              <a:t>çeviriyi</a:t>
            </a:r>
            <a:r>
              <a:rPr lang="en-US" b="1" dirty="0" smtClean="0">
                <a:solidFill>
                  <a:srgbClr val="0070C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0070C0"/>
                </a:solidFill>
                <a:latin typeface="Arial Black" panose="020B0A04020102020204" pitchFamily="34" charset="0"/>
                <a:ea typeface="ＭＳ Ｐゴシック" pitchFamily="34" charset="-128"/>
                <a:cs typeface="Arial" panose="020B0604020202020204" pitchFamily="34" charset="0"/>
              </a:rPr>
              <a:t>dinler</a:t>
            </a:r>
            <a:r>
              <a:rPr lang="en-US" b="1" dirty="0" smtClean="0">
                <a:solidFill>
                  <a:srgbClr val="0070C0"/>
                </a:solidFill>
                <a:latin typeface="Arial Black" panose="020B0A04020102020204" pitchFamily="34" charset="0"/>
                <a:ea typeface="ＭＳ Ｐゴシック" pitchFamily="34" charset="-128"/>
                <a:cs typeface="Arial" panose="020B0604020202020204" pitchFamily="34" charset="0"/>
              </a:rPr>
              <a:t>.</a:t>
            </a:r>
            <a:r>
              <a:rPr lang="en-US" b="1" dirty="0">
                <a:solidFill>
                  <a:srgbClr val="0070C0"/>
                </a:solidFill>
                <a:latin typeface="Arial Black" panose="020B0A04020102020204" pitchFamily="34" charset="0"/>
                <a:ea typeface="ＭＳ Ｐゴシック" pitchFamily="34" charset="-128"/>
                <a:cs typeface="Arial" panose="020B0604020202020204" pitchFamily="34" charset="0"/>
              </a:rPr>
              <a:t> </a:t>
            </a:r>
            <a:endParaRPr lang="en-US" b="1" dirty="0" smtClean="0">
              <a:solidFill>
                <a:srgbClr val="0070C0"/>
              </a:solidFill>
              <a:latin typeface="Arial Black" panose="020B0A04020102020204" pitchFamily="34" charset="0"/>
              <a:ea typeface="ＭＳ Ｐゴシック" pitchFamily="34" charset="-128"/>
              <a:cs typeface="Arial" panose="020B0604020202020204" pitchFamily="34" charset="0"/>
            </a:endParaRPr>
          </a:p>
          <a:p>
            <a:pPr algn="ctr">
              <a:lnSpc>
                <a:spcPct val="170000"/>
              </a:lnSpc>
            </a:pPr>
            <a:r>
              <a:rPr lang="en-US" b="1" dirty="0" smtClean="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a:t>
            </a:r>
            <a:endParaRPr lang="en-US" b="1" dirty="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endParaRPr>
          </a:p>
          <a:p>
            <a:pPr algn="ctr">
              <a:lnSpc>
                <a:spcPct val="170000"/>
              </a:lnSpc>
            </a:pPr>
            <a:r>
              <a:rPr lang="en-US" b="1" dirty="0" err="1">
                <a:solidFill>
                  <a:srgbClr val="C00000"/>
                </a:solidFill>
                <a:latin typeface="Arial Black" panose="020B0A04020102020204" pitchFamily="34" charset="0"/>
                <a:ea typeface="ＭＳ Ｐゴシック" pitchFamily="34" charset="-128"/>
                <a:cs typeface="Arial" panose="020B0604020202020204" pitchFamily="34" charset="0"/>
              </a:rPr>
              <a:t>Kendi</a:t>
            </a:r>
            <a:r>
              <a:rPr lang="en-US" b="1" dirty="0">
                <a:solidFill>
                  <a:srgbClr val="C0000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C00000"/>
                </a:solidFill>
                <a:latin typeface="Arial Black" panose="020B0A04020102020204" pitchFamily="34" charset="0"/>
                <a:ea typeface="ＭＳ Ｐゴシック" pitchFamily="34" charset="-128"/>
                <a:cs typeface="Arial" panose="020B0604020202020204" pitchFamily="34" charset="0"/>
              </a:rPr>
              <a:t>tercümanlarınızı</a:t>
            </a:r>
            <a:r>
              <a:rPr lang="en-US" b="1" dirty="0">
                <a:solidFill>
                  <a:srgbClr val="C0000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C00000"/>
                </a:solidFill>
                <a:latin typeface="Arial Black" panose="020B0A04020102020204" pitchFamily="34" charset="0"/>
                <a:ea typeface="ＭＳ Ｐゴシック" pitchFamily="34" charset="-128"/>
                <a:cs typeface="Arial" panose="020B0604020202020204" pitchFamily="34" charset="0"/>
              </a:rPr>
              <a:t>kullanabilir</a:t>
            </a:r>
            <a:r>
              <a:rPr lang="en-US" b="1" dirty="0">
                <a:solidFill>
                  <a:srgbClr val="C0000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C00000"/>
                </a:solidFill>
                <a:latin typeface="Arial Black" panose="020B0A04020102020204" pitchFamily="34" charset="0"/>
                <a:ea typeface="ＭＳ Ｐゴシック" pitchFamily="34" charset="-128"/>
                <a:cs typeface="Arial" panose="020B0604020202020204" pitchFamily="34" charset="0"/>
              </a:rPr>
              <a:t>veya</a:t>
            </a:r>
            <a:r>
              <a:rPr lang="en-US" b="1" dirty="0">
                <a:solidFill>
                  <a:srgbClr val="C0000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C00000"/>
                </a:solidFill>
                <a:latin typeface="Arial Black" panose="020B0A04020102020204" pitchFamily="34" charset="0"/>
                <a:ea typeface="ＭＳ Ｐゴシック" pitchFamily="34" charset="-128"/>
                <a:cs typeface="Arial" panose="020B0604020202020204" pitchFamily="34" charset="0"/>
              </a:rPr>
              <a:t>bizden</a:t>
            </a:r>
            <a:r>
              <a:rPr lang="en-US" b="1" dirty="0">
                <a:solidFill>
                  <a:srgbClr val="C0000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C00000"/>
                </a:solidFill>
                <a:latin typeface="Arial Black" panose="020B0A04020102020204" pitchFamily="34" charset="0"/>
                <a:ea typeface="ＭＳ Ｐゴシック" pitchFamily="34" charset="-128"/>
                <a:cs typeface="Arial" panose="020B0604020202020204" pitchFamily="34" charset="0"/>
              </a:rPr>
              <a:t>talep</a:t>
            </a:r>
            <a:r>
              <a:rPr lang="en-US" b="1" dirty="0">
                <a:solidFill>
                  <a:srgbClr val="C0000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C00000"/>
                </a:solidFill>
                <a:latin typeface="Arial Black" panose="020B0A04020102020204" pitchFamily="34" charset="0"/>
                <a:ea typeface="ＭＳ Ｐゴシック" pitchFamily="34" charset="-128"/>
                <a:cs typeface="Arial" panose="020B0604020202020204" pitchFamily="34" charset="0"/>
              </a:rPr>
              <a:t>edebilirsiniz</a:t>
            </a:r>
            <a:r>
              <a:rPr lang="en-US" b="1" dirty="0">
                <a:solidFill>
                  <a:srgbClr val="C00000"/>
                </a:solidFill>
                <a:latin typeface="Arial Black" panose="020B0A04020102020204" pitchFamily="34" charset="0"/>
                <a:ea typeface="ＭＳ Ｐゴシック" pitchFamily="34" charset="-128"/>
                <a:cs typeface="Arial" panose="020B0604020202020204" pitchFamily="34" charset="0"/>
              </a:rPr>
              <a:t>.</a:t>
            </a:r>
          </a:p>
          <a:p>
            <a:pPr algn="ctr">
              <a:lnSpc>
                <a:spcPct val="170000"/>
              </a:lnSpc>
            </a:pPr>
            <a:r>
              <a:rPr lang="en-US" b="1" dirty="0" err="1">
                <a:solidFill>
                  <a:srgbClr val="C00000"/>
                </a:solidFill>
                <a:latin typeface="Arial Black" panose="020B0A04020102020204" pitchFamily="34" charset="0"/>
                <a:ea typeface="ＭＳ Ｐゴシック" pitchFamily="34" charset="-128"/>
                <a:cs typeface="Arial" panose="020B0604020202020204" pitchFamily="34" charset="0"/>
              </a:rPr>
              <a:t>Tüm</a:t>
            </a:r>
            <a:r>
              <a:rPr lang="en-US" b="1" dirty="0">
                <a:solidFill>
                  <a:srgbClr val="C0000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C00000"/>
                </a:solidFill>
                <a:latin typeface="Arial Black" panose="020B0A04020102020204" pitchFamily="34" charset="0"/>
                <a:ea typeface="ＭＳ Ｐゴシック" pitchFamily="34" charset="-128"/>
                <a:cs typeface="Arial" panose="020B0604020202020204" pitchFamily="34" charset="0"/>
              </a:rPr>
              <a:t>profesyonel</a:t>
            </a:r>
            <a:r>
              <a:rPr lang="en-US" b="1" dirty="0">
                <a:solidFill>
                  <a:srgbClr val="C0000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C00000"/>
                </a:solidFill>
                <a:latin typeface="Arial Black" panose="020B0A04020102020204" pitchFamily="34" charset="0"/>
                <a:ea typeface="ＭＳ Ｐゴシック" pitchFamily="34" charset="-128"/>
                <a:cs typeface="Arial" panose="020B0604020202020204" pitchFamily="34" charset="0"/>
              </a:rPr>
              <a:t>tercümanlarımız</a:t>
            </a:r>
            <a:r>
              <a:rPr lang="en-US" b="1" dirty="0">
                <a:solidFill>
                  <a:srgbClr val="C0000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C00000"/>
                </a:solidFill>
                <a:latin typeface="Arial Black" panose="020B0A04020102020204" pitchFamily="34" charset="0"/>
                <a:ea typeface="ＭＳ Ｐゴシック" pitchFamily="34" charset="-128"/>
                <a:cs typeface="Arial" panose="020B0604020202020204" pitchFamily="34" charset="0"/>
              </a:rPr>
              <a:t>simultane</a:t>
            </a:r>
            <a:r>
              <a:rPr lang="en-US" b="1" dirty="0">
                <a:solidFill>
                  <a:srgbClr val="C0000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C00000"/>
                </a:solidFill>
                <a:latin typeface="Arial Black" panose="020B0A04020102020204" pitchFamily="34" charset="0"/>
                <a:ea typeface="ＭＳ Ｐゴシック" pitchFamily="34" charset="-128"/>
                <a:cs typeface="Arial" panose="020B0604020202020204" pitchFamily="34" charset="0"/>
              </a:rPr>
              <a:t>tercüme</a:t>
            </a:r>
            <a:r>
              <a:rPr lang="en-US" b="1" dirty="0">
                <a:solidFill>
                  <a:srgbClr val="C0000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C00000"/>
                </a:solidFill>
                <a:latin typeface="Arial Black" panose="020B0A04020102020204" pitchFamily="34" charset="0"/>
                <a:ea typeface="ＭＳ Ｐゴシック" pitchFamily="34" charset="-128"/>
                <a:cs typeface="Arial" panose="020B0604020202020204" pitchFamily="34" charset="0"/>
              </a:rPr>
              <a:t>konusunda</a:t>
            </a:r>
            <a:r>
              <a:rPr lang="en-US" b="1" dirty="0">
                <a:solidFill>
                  <a:srgbClr val="C00000"/>
                </a:solidFill>
                <a:latin typeface="Arial Black" panose="020B0A04020102020204" pitchFamily="34" charset="0"/>
                <a:ea typeface="ＭＳ Ｐゴシック" pitchFamily="34" charset="-128"/>
                <a:cs typeface="Arial" panose="020B0604020202020204" pitchFamily="34" charset="0"/>
              </a:rPr>
              <a:t> </a:t>
            </a:r>
            <a:r>
              <a:rPr lang="en-US" b="1" dirty="0" err="1">
                <a:solidFill>
                  <a:srgbClr val="C00000"/>
                </a:solidFill>
                <a:latin typeface="Arial Black" panose="020B0A04020102020204" pitchFamily="34" charset="0"/>
                <a:ea typeface="ＭＳ Ｐゴシック" pitchFamily="34" charset="-128"/>
                <a:cs typeface="Arial" panose="020B0604020202020204" pitchFamily="34" charset="0"/>
              </a:rPr>
              <a:t>uzmandır</a:t>
            </a:r>
            <a:r>
              <a:rPr lang="en-US" b="1" dirty="0">
                <a:solidFill>
                  <a:srgbClr val="C00000"/>
                </a:solidFill>
                <a:latin typeface="Arial Black" panose="020B0A04020102020204" pitchFamily="34" charset="0"/>
                <a:ea typeface="ＭＳ Ｐゴシック" pitchFamily="34" charset="-128"/>
                <a:cs typeface="Arial" panose="020B0604020202020204" pitchFamily="34" charset="0"/>
              </a:rPr>
              <a:t>.</a:t>
            </a:r>
            <a:endParaRPr lang="en-US" sz="2400" b="1" i="1" dirty="0">
              <a:solidFill>
                <a:srgbClr val="C00000"/>
              </a:solidFill>
              <a:latin typeface="Arial" panose="020B0604020202020204" pitchFamily="34" charset="0"/>
              <a:ea typeface="ＭＳ Ｐゴシック" pitchFamily="34" charset="-128"/>
              <a:cs typeface="Arial" panose="020B0604020202020204" pitchFamily="34" charset="0"/>
            </a:endParaRPr>
          </a:p>
        </p:txBody>
      </p:sp>
      <p:sp>
        <p:nvSpPr>
          <p:cNvPr id="2" name="Rectangle 1"/>
          <p:cNvSpPr/>
          <p:nvPr/>
        </p:nvSpPr>
        <p:spPr>
          <a:xfrm>
            <a:off x="533400" y="657966"/>
            <a:ext cx="8382000" cy="2031325"/>
          </a:xfrm>
          <a:prstGeom prst="rect">
            <a:avLst/>
          </a:prstGeom>
        </p:spPr>
        <p:txBody>
          <a:bodyPr wrap="square">
            <a:spAutoFit/>
          </a:bodyPr>
          <a:lstStyle/>
          <a:p>
            <a:pPr algn="ctr"/>
            <a:r>
              <a:rPr lang="en-US" sz="6000" dirty="0" err="1" smtClean="0">
                <a:solidFill>
                  <a:srgbClr val="FF0000"/>
                </a:solidFill>
                <a:latin typeface="Arial Black" panose="020B0A04020102020204" pitchFamily="34" charset="0"/>
              </a:rPr>
              <a:t>Elit</a:t>
            </a:r>
            <a:r>
              <a:rPr lang="en-US" sz="6000" b="1" dirty="0" err="1" smtClean="0">
                <a:solidFill>
                  <a:srgbClr val="0070C0"/>
                </a:solidFill>
              </a:rPr>
              <a:t>simultaneous</a:t>
            </a:r>
            <a:endParaRPr lang="en-US" sz="6000" b="1" dirty="0" smtClean="0">
              <a:solidFill>
                <a:srgbClr val="0070C0"/>
              </a:solidFill>
            </a:endParaRPr>
          </a:p>
          <a:p>
            <a:pPr algn="ctr"/>
            <a:r>
              <a:rPr lang="en-US" b="1" i="1" dirty="0" smtClean="0">
                <a:solidFill>
                  <a:srgbClr val="7030A0"/>
                </a:solidFill>
                <a:latin typeface="Arial" panose="020B0604020202020204" pitchFamily="34" charset="0"/>
                <a:cs typeface="Arial" panose="020B0604020202020204" pitchFamily="34" charset="0"/>
              </a:rPr>
              <a:t> </a:t>
            </a:r>
          </a:p>
          <a:p>
            <a:pPr algn="ctr"/>
            <a:r>
              <a:rPr lang="en-US" sz="2400" b="1" i="1" dirty="0" err="1">
                <a:solidFill>
                  <a:srgbClr val="7030A0"/>
                </a:solidFill>
                <a:latin typeface="Arial" panose="020B0604020202020204" pitchFamily="34" charset="0"/>
                <a:cs typeface="Arial" panose="020B0604020202020204" pitchFamily="34" charset="0"/>
              </a:rPr>
              <a:t>tüm</a:t>
            </a:r>
            <a:r>
              <a:rPr lang="en-US" sz="2400" b="1" i="1" dirty="0">
                <a:solidFill>
                  <a:srgbClr val="7030A0"/>
                </a:solidFill>
                <a:latin typeface="Arial" panose="020B0604020202020204" pitchFamily="34" charset="0"/>
                <a:cs typeface="Arial" panose="020B0604020202020204" pitchFamily="34" charset="0"/>
              </a:rPr>
              <a:t> </a:t>
            </a:r>
            <a:r>
              <a:rPr lang="en-US" sz="2400" b="1" i="1" dirty="0" err="1" smtClean="0">
                <a:solidFill>
                  <a:srgbClr val="7030A0"/>
                </a:solidFill>
                <a:latin typeface="Arial" panose="020B0604020202020204" pitchFamily="34" charset="0"/>
                <a:cs typeface="Arial" panose="020B0604020202020204" pitchFamily="34" charset="0"/>
              </a:rPr>
              <a:t>fizikal</a:t>
            </a:r>
            <a:r>
              <a:rPr lang="en-US" sz="2400" b="1" i="1" dirty="0" smtClean="0">
                <a:solidFill>
                  <a:srgbClr val="7030A0"/>
                </a:solidFill>
                <a:latin typeface="Arial" panose="020B0604020202020204" pitchFamily="34" charset="0"/>
                <a:cs typeface="Arial" panose="020B0604020202020204" pitchFamily="34" charset="0"/>
              </a:rPr>
              <a:t>-online-zoom-webinar </a:t>
            </a:r>
            <a:r>
              <a:rPr lang="en-US" sz="2400" b="1" i="1" dirty="0" err="1" smtClean="0">
                <a:solidFill>
                  <a:srgbClr val="7030A0"/>
                </a:solidFill>
                <a:latin typeface="Arial" panose="020B0604020202020204" pitchFamily="34" charset="0"/>
                <a:cs typeface="Arial" panose="020B0604020202020204" pitchFamily="34" charset="0"/>
              </a:rPr>
              <a:t>etkinlik</a:t>
            </a:r>
            <a:r>
              <a:rPr lang="en-US" sz="2400" b="1" i="1" dirty="0">
                <a:solidFill>
                  <a:srgbClr val="7030A0"/>
                </a:solidFill>
                <a:latin typeface="Arial" panose="020B0604020202020204" pitchFamily="34" charset="0"/>
                <a:cs typeface="Arial" panose="020B0604020202020204" pitchFamily="34" charset="0"/>
              </a:rPr>
              <a:t>, </a:t>
            </a:r>
            <a:r>
              <a:rPr lang="en-US" sz="2400" b="1" i="1" dirty="0" err="1" smtClean="0">
                <a:solidFill>
                  <a:srgbClr val="7030A0"/>
                </a:solidFill>
                <a:latin typeface="Arial" panose="020B0604020202020204" pitchFamily="34" charset="0"/>
                <a:cs typeface="Arial" panose="020B0604020202020204" pitchFamily="34" charset="0"/>
              </a:rPr>
              <a:t>egitim</a:t>
            </a:r>
            <a:r>
              <a:rPr lang="en-US" sz="2400" b="1" i="1" dirty="0" smtClean="0">
                <a:solidFill>
                  <a:srgbClr val="7030A0"/>
                </a:solidFill>
                <a:latin typeface="Arial" panose="020B0604020202020204" pitchFamily="34" charset="0"/>
                <a:cs typeface="Arial" panose="020B0604020202020204" pitchFamily="34" charset="0"/>
              </a:rPr>
              <a:t>, </a:t>
            </a:r>
            <a:r>
              <a:rPr lang="en-US" sz="2400" b="1" i="1" dirty="0" err="1" smtClean="0">
                <a:solidFill>
                  <a:srgbClr val="7030A0"/>
                </a:solidFill>
                <a:latin typeface="Arial" panose="020B0604020202020204" pitchFamily="34" charset="0"/>
                <a:cs typeface="Arial" panose="020B0604020202020204" pitchFamily="34" charset="0"/>
              </a:rPr>
              <a:t>anma</a:t>
            </a:r>
            <a:r>
              <a:rPr lang="en-US" sz="2400" b="1" i="1" dirty="0" smtClean="0">
                <a:solidFill>
                  <a:srgbClr val="7030A0"/>
                </a:solidFill>
                <a:latin typeface="Arial" panose="020B0604020202020204" pitchFamily="34" charset="0"/>
                <a:cs typeface="Arial" panose="020B0604020202020204" pitchFamily="34" charset="0"/>
              </a:rPr>
              <a:t>, </a:t>
            </a:r>
            <a:r>
              <a:rPr lang="en-US" sz="2400" b="1" i="1" dirty="0" err="1" smtClean="0">
                <a:solidFill>
                  <a:srgbClr val="7030A0"/>
                </a:solidFill>
                <a:latin typeface="Arial" panose="020B0604020202020204" pitchFamily="34" charset="0"/>
                <a:cs typeface="Arial" panose="020B0604020202020204" pitchFamily="34" charset="0"/>
              </a:rPr>
              <a:t>dini-kültürel-sosyal-bağış</a:t>
            </a:r>
            <a:r>
              <a:rPr lang="en-US" sz="2400" b="1" i="1" dirty="0" smtClean="0">
                <a:solidFill>
                  <a:srgbClr val="7030A0"/>
                </a:solidFill>
                <a:latin typeface="Arial" panose="020B0604020202020204" pitchFamily="34" charset="0"/>
                <a:cs typeface="Arial" panose="020B0604020202020204" pitchFamily="34" charset="0"/>
              </a:rPr>
              <a:t> </a:t>
            </a:r>
            <a:r>
              <a:rPr lang="en-US" sz="2400" b="1" i="1" dirty="0" err="1" smtClean="0">
                <a:solidFill>
                  <a:srgbClr val="7030A0"/>
                </a:solidFill>
                <a:latin typeface="Arial" panose="020B0604020202020204" pitchFamily="34" charset="0"/>
                <a:cs typeface="Arial" panose="020B0604020202020204" pitchFamily="34" charset="0"/>
              </a:rPr>
              <a:t>toplantıları</a:t>
            </a:r>
            <a:r>
              <a:rPr lang="en-US" sz="2400" b="1" i="1" dirty="0" smtClean="0">
                <a:solidFill>
                  <a:srgbClr val="7030A0"/>
                </a:solidFill>
                <a:latin typeface="Arial" panose="020B0604020202020204" pitchFamily="34" charset="0"/>
                <a:cs typeface="Arial" panose="020B0604020202020204" pitchFamily="34" charset="0"/>
              </a:rPr>
              <a:t> </a:t>
            </a:r>
            <a:r>
              <a:rPr lang="en-US" sz="2400" b="1" i="1" dirty="0" err="1" smtClean="0">
                <a:solidFill>
                  <a:srgbClr val="7030A0"/>
                </a:solidFill>
                <a:latin typeface="Arial" panose="020B0604020202020204" pitchFamily="34" charset="0"/>
                <a:cs typeface="Arial" panose="020B0604020202020204" pitchFamily="34" charset="0"/>
              </a:rPr>
              <a:t>icin</a:t>
            </a:r>
            <a:r>
              <a:rPr lang="en-US" sz="2400" b="1" i="1" dirty="0" smtClean="0">
                <a:solidFill>
                  <a:srgbClr val="7030A0"/>
                </a:solidFill>
                <a:latin typeface="Arial" panose="020B0604020202020204" pitchFamily="34" charset="0"/>
                <a:cs typeface="Arial" panose="020B0604020202020204" pitchFamily="34" charset="0"/>
              </a:rPr>
              <a:t>…</a:t>
            </a:r>
            <a:endParaRPr lang="en-US" sz="2400" i="1" dirty="0">
              <a:solidFill>
                <a:srgbClr val="7030A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152400"/>
            <a:ext cx="7142019" cy="533400"/>
          </a:xfrm>
        </p:spPr>
        <p:txBody>
          <a:bodyPr>
            <a:normAutofit fontScale="90000"/>
          </a:bodyPr>
          <a:lstStyle/>
          <a:p>
            <a:pPr algn="ctr"/>
            <a:r>
              <a:rPr lang="tr-TR" b="1" dirty="0" smtClean="0"/>
              <a:t/>
            </a:r>
            <a:br>
              <a:rPr lang="tr-TR" b="1" dirty="0" smtClean="0"/>
            </a:br>
            <a:r>
              <a:rPr lang="tr-TR" b="1" dirty="0"/>
              <a:t/>
            </a:r>
            <a:br>
              <a:rPr lang="tr-TR" b="1" dirty="0"/>
            </a:br>
            <a:r>
              <a:rPr lang="tr-TR" b="1" dirty="0" smtClean="0"/>
              <a:t/>
            </a:r>
            <a:br>
              <a:rPr lang="tr-TR" b="1" dirty="0" smtClean="0"/>
            </a:br>
            <a:r>
              <a:rPr lang="tr-TR" dirty="0"/>
              <a:t/>
            </a:r>
            <a:br>
              <a:rPr lang="tr-TR" dirty="0"/>
            </a:br>
            <a:r>
              <a:rPr lang="en-US" b="1" dirty="0" smtClean="0"/>
              <a:t> </a:t>
            </a:r>
            <a:r>
              <a:rPr lang="en-US" dirty="0"/>
              <a:t/>
            </a:r>
            <a:br>
              <a:rPr lang="en-US" dirty="0"/>
            </a:br>
            <a:r>
              <a:rPr lang="en-US" dirty="0" smtClean="0"/>
              <a:t>                     </a:t>
            </a:r>
            <a:r>
              <a:rPr lang="en-US" dirty="0" err="1" smtClean="0">
                <a:solidFill>
                  <a:srgbClr val="FF0000"/>
                </a:solidFill>
                <a:latin typeface="Arial Black" panose="020B0A04020102020204" pitchFamily="34" charset="0"/>
              </a:rPr>
              <a:t>elit</a:t>
            </a:r>
            <a:r>
              <a:rPr lang="en-US" b="1" dirty="0" err="1" smtClean="0">
                <a:solidFill>
                  <a:srgbClr val="0070C0"/>
                </a:solidFill>
                <a:latin typeface="Arial Black" panose="020B0A04020102020204" pitchFamily="34" charset="0"/>
              </a:rPr>
              <a:t>simultaneous</a:t>
            </a:r>
            <a:endParaRPr lang="tr-TR" b="1" dirty="0">
              <a:solidFill>
                <a:srgbClr val="0070C0"/>
              </a:solidFill>
              <a:latin typeface="Arial Black" panose="020B0A04020102020204" pitchFamily="34" charset="0"/>
            </a:endParaRPr>
          </a:p>
        </p:txBody>
      </p:sp>
      <p:pic>
        <p:nvPicPr>
          <p:cNvPr id="1026" name="Picture 17"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7065819"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8" descr="https://i.ytimg.com/vi/QlV4F5lki8U/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6927"/>
            <a:ext cx="5715000" cy="27622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235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flipH="1">
            <a:off x="7083999" y="3962366"/>
            <a:ext cx="17716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b="1" dirty="0" smtClean="0">
                <a:solidFill>
                  <a:srgbClr val="FF0000"/>
                </a:solidFill>
              </a:rPr>
              <a:t>    For your organizations</a:t>
            </a:r>
            <a:endParaRPr lang="en-US" b="1" dirty="0">
              <a:solidFill>
                <a:srgbClr val="FF0000"/>
              </a:solidFill>
            </a:endParaRPr>
          </a:p>
        </p:txBody>
      </p:sp>
      <p:pic>
        <p:nvPicPr>
          <p:cNvPr id="1031" name="Picture 7" descr="Image result for donation image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084002" y="4742150"/>
            <a:ext cx="17716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568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1000" y="152400"/>
            <a:ext cx="8229600" cy="533400"/>
          </a:xfrm>
        </p:spPr>
        <p:txBody>
          <a:bodyPr>
            <a:normAutofit fontScale="90000"/>
          </a:bodyPr>
          <a:lstStyle/>
          <a:p>
            <a:r>
              <a:rPr lang="tr-TR" b="1" dirty="0" smtClean="0"/>
              <a:t/>
            </a:r>
            <a:br>
              <a:rPr lang="tr-TR" b="1" dirty="0" smtClean="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en-US" sz="3600" dirty="0"/>
              <a:t/>
            </a:r>
            <a:br>
              <a:rPr lang="en-US" sz="3600" dirty="0"/>
            </a:br>
            <a:r>
              <a:rPr lang="en-US" sz="3600" b="1" dirty="0">
                <a:solidFill>
                  <a:srgbClr val="C00000"/>
                </a:solidFill>
              </a:rPr>
              <a:t>ELIT SIMULTANEOUS INTERPRETING SOLUTIONS</a:t>
            </a:r>
            <a:endParaRPr lang="tr-TR" sz="3600" dirty="0">
              <a:solidFill>
                <a:srgbClr val="C00000"/>
              </a:solidFill>
            </a:endParaRPr>
          </a:p>
        </p:txBody>
      </p:sp>
      <p:sp>
        <p:nvSpPr>
          <p:cNvPr id="3" name="İçerik Yer Tutucusu 2"/>
          <p:cNvSpPr>
            <a:spLocks noGrp="1"/>
          </p:cNvSpPr>
          <p:nvPr>
            <p:ph idx="1"/>
          </p:nvPr>
        </p:nvSpPr>
        <p:spPr>
          <a:xfrm>
            <a:off x="0" y="1066800"/>
            <a:ext cx="9144000" cy="5791200"/>
          </a:xfrm>
        </p:spPr>
        <p:txBody>
          <a:bodyPr>
            <a:noAutofit/>
          </a:bodyPr>
          <a:lstStyle/>
          <a:p>
            <a:pPr algn="ctr"/>
            <a:r>
              <a:rPr lang="en-US" sz="2000" b="1" i="1" dirty="0" err="1" smtClean="0">
                <a:solidFill>
                  <a:srgbClr val="7030A0"/>
                </a:solidFill>
                <a:latin typeface="Arial" panose="020B0604020202020204" pitchFamily="34" charset="0"/>
                <a:cs typeface="Arial" panose="020B0604020202020204" pitchFamily="34" charset="0"/>
              </a:rPr>
              <a:t>Etkinliklerinizi</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yasadiginiz</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ulkenizdeki-bolgenizdeki</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veya</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dunyanin</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farkli</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yerlerindeki</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farkli</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dillerde</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konusan-sizi</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dinlemek</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isteyen-sizin</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ulasmak</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istediginiz</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kisilere</a:t>
            </a:r>
            <a:endParaRPr lang="en-US" sz="2000" b="1" i="1" dirty="0" smtClean="0">
              <a:solidFill>
                <a:srgbClr val="7030A0"/>
              </a:solidFill>
              <a:latin typeface="Arial" panose="020B0604020202020204" pitchFamily="34" charset="0"/>
              <a:cs typeface="Arial" panose="020B0604020202020204" pitchFamily="34" charset="0"/>
            </a:endParaRPr>
          </a:p>
          <a:p>
            <a:pPr algn="ctr"/>
            <a:r>
              <a:rPr lang="en-US" sz="2000" b="1" i="1" dirty="0" smtClean="0">
                <a:solidFill>
                  <a:srgbClr val="7030A0"/>
                </a:solidFill>
                <a:latin typeface="Arial" panose="020B0604020202020204" pitchFamily="34" charset="0"/>
                <a:cs typeface="Arial" panose="020B0604020202020204" pitchFamily="34" charset="0"/>
              </a:rPr>
              <a:t>SIMULTANE TERCUME HIZMETLERIMIZ </a:t>
            </a:r>
            <a:r>
              <a:rPr lang="en-US" sz="2000" b="1" i="1" dirty="0" err="1" smtClean="0">
                <a:solidFill>
                  <a:srgbClr val="7030A0"/>
                </a:solidFill>
                <a:latin typeface="Arial" panose="020B0604020202020204" pitchFamily="34" charset="0"/>
                <a:cs typeface="Arial" panose="020B0604020202020204" pitchFamily="34" charset="0"/>
              </a:rPr>
              <a:t>ile</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ulasabilirsiniz</a:t>
            </a:r>
            <a:r>
              <a:rPr lang="en-US" sz="2000" b="1" i="1" dirty="0" smtClean="0">
                <a:solidFill>
                  <a:srgbClr val="7030A0"/>
                </a:solidFill>
                <a:latin typeface="Arial" panose="020B0604020202020204" pitchFamily="34" charset="0"/>
                <a:cs typeface="Arial" panose="020B0604020202020204" pitchFamily="34" charset="0"/>
              </a:rPr>
              <a:t>.</a:t>
            </a:r>
          </a:p>
          <a:p>
            <a:pPr algn="ctr"/>
            <a:r>
              <a:rPr lang="en-US" sz="2000" b="1" i="1" dirty="0" err="1" smtClean="0">
                <a:solidFill>
                  <a:srgbClr val="7030A0"/>
                </a:solidFill>
                <a:latin typeface="Arial" panose="020B0604020202020204" pitchFamily="34" charset="0"/>
                <a:cs typeface="Arial" panose="020B0604020202020204" pitchFamily="34" charset="0"/>
              </a:rPr>
              <a:t>Buyuk</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maliyet</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ve</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emeklerle</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hazirladiginiz</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etkinliklerinizi</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binlerce</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farkli</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kisilere</a:t>
            </a:r>
            <a:r>
              <a:rPr lang="en-US" sz="2000" b="1" i="1" dirty="0" smtClean="0">
                <a:solidFill>
                  <a:srgbClr val="7030A0"/>
                </a:solidFill>
                <a:latin typeface="Arial" panose="020B0604020202020204" pitchFamily="34" charset="0"/>
                <a:cs typeface="Arial" panose="020B0604020202020204" pitchFamily="34" charset="0"/>
              </a:rPr>
              <a:t>  zoom-webinar-</a:t>
            </a:r>
            <a:r>
              <a:rPr lang="en-US" sz="2000" b="1" i="1" dirty="0" err="1" smtClean="0">
                <a:solidFill>
                  <a:srgbClr val="7030A0"/>
                </a:solidFill>
                <a:latin typeface="Arial" panose="020B0604020202020204" pitchFamily="34" charset="0"/>
                <a:cs typeface="Arial" panose="020B0604020202020204" pitchFamily="34" charset="0"/>
              </a:rPr>
              <a:t>blutooth</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uzerinden</a:t>
            </a:r>
            <a:r>
              <a:rPr lang="en-US" sz="2000" b="1" i="1" dirty="0" smtClean="0">
                <a:solidFill>
                  <a:srgbClr val="7030A0"/>
                </a:solidFill>
                <a:latin typeface="Arial" panose="020B0604020202020204" pitchFamily="34" charset="0"/>
                <a:cs typeface="Arial" panose="020B0604020202020204" pitchFamily="34" charset="0"/>
              </a:rPr>
              <a:t> </a:t>
            </a:r>
          </a:p>
          <a:p>
            <a:pPr algn="ctr"/>
            <a:r>
              <a:rPr lang="en-US" sz="2000" b="1" i="1" dirty="0" err="1">
                <a:solidFill>
                  <a:srgbClr val="7030A0"/>
                </a:solidFill>
                <a:latin typeface="Arial" panose="020B0604020202020204" pitchFamily="34" charset="0"/>
                <a:cs typeface="Arial" panose="020B0604020202020204" pitchFamily="34" charset="0"/>
              </a:rPr>
              <a:t>t</a:t>
            </a:r>
            <a:r>
              <a:rPr lang="en-US" sz="2000" b="1" i="1" dirty="0" err="1" smtClean="0">
                <a:solidFill>
                  <a:srgbClr val="7030A0"/>
                </a:solidFill>
                <a:latin typeface="Arial" panose="020B0604020202020204" pitchFamily="34" charset="0"/>
                <a:cs typeface="Arial" panose="020B0604020202020204" pitchFamily="34" charset="0"/>
              </a:rPr>
              <a:t>anitim</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yapabilirsiniz,paylasabilirsiniz</a:t>
            </a:r>
            <a:r>
              <a:rPr lang="en-US" sz="2000" b="1" i="1" dirty="0" smtClean="0">
                <a:solidFill>
                  <a:srgbClr val="7030A0"/>
                </a:solidFill>
                <a:latin typeface="Arial" panose="020B0604020202020204" pitchFamily="34" charset="0"/>
                <a:cs typeface="Arial" panose="020B0604020202020204" pitchFamily="34" charset="0"/>
              </a:rPr>
              <a:t>.</a:t>
            </a:r>
          </a:p>
          <a:p>
            <a:pPr algn="ctr"/>
            <a:endParaRPr lang="en-US" sz="2000" b="1" i="1" dirty="0">
              <a:solidFill>
                <a:srgbClr val="7030A0"/>
              </a:solidFill>
              <a:latin typeface="Arial" panose="020B0604020202020204" pitchFamily="34" charset="0"/>
              <a:cs typeface="Arial" panose="020B0604020202020204" pitchFamily="34" charset="0"/>
            </a:endParaRPr>
          </a:p>
          <a:p>
            <a:pPr algn="ctr"/>
            <a:endParaRPr lang="en-US" sz="2000" b="1" i="1" dirty="0" smtClean="0">
              <a:solidFill>
                <a:srgbClr val="7030A0"/>
              </a:solidFill>
              <a:latin typeface="Arial" panose="020B0604020202020204" pitchFamily="34" charset="0"/>
              <a:cs typeface="Arial" panose="020B0604020202020204" pitchFamily="34" charset="0"/>
            </a:endParaRPr>
          </a:p>
          <a:p>
            <a:pPr algn="ctr"/>
            <a:endParaRPr lang="en-US" sz="2000" b="1" i="1" dirty="0" smtClean="0">
              <a:solidFill>
                <a:srgbClr val="7030A0"/>
              </a:solidFill>
              <a:latin typeface="Arial" panose="020B0604020202020204" pitchFamily="34" charset="0"/>
              <a:cs typeface="Arial" panose="020B0604020202020204" pitchFamily="34" charset="0"/>
            </a:endParaRPr>
          </a:p>
          <a:p>
            <a:pPr algn="ctr"/>
            <a:endParaRPr lang="en-US" sz="2000" b="1" i="1" dirty="0" smtClean="0">
              <a:solidFill>
                <a:srgbClr val="7030A0"/>
              </a:solidFill>
              <a:latin typeface="Arial" panose="020B0604020202020204" pitchFamily="34" charset="0"/>
              <a:cs typeface="Arial" panose="020B0604020202020204" pitchFamily="34" charset="0"/>
            </a:endParaRPr>
          </a:p>
          <a:p>
            <a:pPr algn="ctr"/>
            <a:r>
              <a:rPr lang="en-US" sz="2000" b="1" i="1" dirty="0" smtClean="0">
                <a:solidFill>
                  <a:srgbClr val="7030A0"/>
                </a:solidFill>
                <a:latin typeface="Arial" panose="020B0604020202020204" pitchFamily="34" charset="0"/>
                <a:cs typeface="Arial" panose="020B0604020202020204" pitchFamily="34" charset="0"/>
              </a:rPr>
              <a:t>Web </a:t>
            </a:r>
            <a:r>
              <a:rPr lang="en-US" sz="2000" b="1" i="1" dirty="0" err="1" smtClean="0">
                <a:solidFill>
                  <a:srgbClr val="7030A0"/>
                </a:solidFill>
                <a:latin typeface="Arial" panose="020B0604020202020204" pitchFamily="34" charset="0"/>
                <a:cs typeface="Arial" panose="020B0604020202020204" pitchFamily="34" charset="0"/>
              </a:rPr>
              <a:t>sitelerinizden,whatsap,Instegram</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ve</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diger</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sosyal</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medya</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kanallarindan</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yayinlayacaginiz</a:t>
            </a:r>
            <a:r>
              <a:rPr lang="en-US" sz="2000" b="1" i="1" dirty="0" smtClean="0">
                <a:solidFill>
                  <a:srgbClr val="7030A0"/>
                </a:solidFill>
                <a:latin typeface="Arial" panose="020B0604020202020204" pitchFamily="34" charset="0"/>
                <a:cs typeface="Arial" panose="020B0604020202020204" pitchFamily="34" charset="0"/>
              </a:rPr>
              <a:t> ETKINLIK </a:t>
            </a:r>
            <a:r>
              <a:rPr lang="en-US" sz="2000" b="1" i="1" dirty="0" err="1" smtClean="0">
                <a:solidFill>
                  <a:srgbClr val="7030A0"/>
                </a:solidFill>
                <a:latin typeface="Arial" panose="020B0604020202020204" pitchFamily="34" charset="0"/>
                <a:cs typeface="Arial" panose="020B0604020202020204" pitchFamily="34" charset="0"/>
              </a:rPr>
              <a:t>Linkimiz</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ile</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istediginiz</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dilden</a:t>
            </a:r>
            <a:r>
              <a:rPr lang="en-US" sz="2000" b="1" i="1" dirty="0" smtClean="0">
                <a:solidFill>
                  <a:srgbClr val="7030A0"/>
                </a:solidFill>
                <a:latin typeface="Arial" panose="020B0604020202020204" pitchFamily="34" charset="0"/>
                <a:cs typeface="Arial" panose="020B0604020202020204" pitchFamily="34" charset="0"/>
              </a:rPr>
              <a:t> – </a:t>
            </a:r>
            <a:r>
              <a:rPr lang="en-US" sz="2000" b="1" i="1" dirty="0" err="1" smtClean="0">
                <a:solidFill>
                  <a:srgbClr val="7030A0"/>
                </a:solidFill>
                <a:latin typeface="Arial" panose="020B0604020202020204" pitchFamily="34" charset="0"/>
                <a:cs typeface="Arial" panose="020B0604020202020204" pitchFamily="34" charset="0"/>
              </a:rPr>
              <a:t>onereceginiz</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veya</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bizden</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talep</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edeceginiz</a:t>
            </a:r>
            <a:r>
              <a:rPr lang="en-US" sz="2000" b="1" i="1" dirty="0" smtClean="0">
                <a:solidFill>
                  <a:srgbClr val="7030A0"/>
                </a:solidFill>
                <a:latin typeface="Arial" panose="020B0604020202020204" pitchFamily="34" charset="0"/>
                <a:cs typeface="Arial" panose="020B0604020202020204" pitchFamily="34" charset="0"/>
              </a:rPr>
              <a:t> Interpreter-</a:t>
            </a:r>
            <a:r>
              <a:rPr lang="en-US" sz="2000" b="1" i="1" dirty="0" err="1" smtClean="0">
                <a:solidFill>
                  <a:srgbClr val="7030A0"/>
                </a:solidFill>
                <a:latin typeface="Arial" panose="020B0604020202020204" pitchFamily="34" charset="0"/>
                <a:cs typeface="Arial" panose="020B0604020202020204" pitchFamily="34" charset="0"/>
              </a:rPr>
              <a:t>Tercumanlarla</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binlerce</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kisiyle</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fiziki</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mekan</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ve</a:t>
            </a:r>
            <a:r>
              <a:rPr lang="en-US" sz="2000" b="1" i="1" dirty="0" smtClean="0">
                <a:solidFill>
                  <a:srgbClr val="7030A0"/>
                </a:solidFill>
                <a:latin typeface="Arial" panose="020B0604020202020204" pitchFamily="34" charset="0"/>
                <a:cs typeface="Arial" panose="020B0604020202020204" pitchFamily="34" charset="0"/>
              </a:rPr>
              <a:t> </a:t>
            </a:r>
            <a:r>
              <a:rPr lang="tr-TR" sz="2000" b="1" i="1" dirty="0" smtClean="0">
                <a:solidFill>
                  <a:srgbClr val="7030A0"/>
                </a:solidFill>
                <a:latin typeface="Arial" panose="020B0604020202020204" pitchFamily="34" charset="0"/>
                <a:cs typeface="Arial" panose="020B0604020202020204" pitchFamily="34" charset="0"/>
              </a:rPr>
              <a:t>sınırlı </a:t>
            </a:r>
            <a:r>
              <a:rPr lang="en-US" sz="2000" b="1" i="1" dirty="0" smtClean="0">
                <a:solidFill>
                  <a:srgbClr val="7030A0"/>
                </a:solidFill>
                <a:latin typeface="Arial" panose="020B0604020202020204" pitchFamily="34" charset="0"/>
                <a:cs typeface="Arial" panose="020B0604020202020204" pitchFamily="34" charset="0"/>
              </a:rPr>
              <a:t>platform</a:t>
            </a:r>
            <a:r>
              <a:rPr lang="tr-TR" sz="2000" b="1" i="1" dirty="0" smtClean="0">
                <a:solidFill>
                  <a:srgbClr val="7030A0"/>
                </a:solidFill>
                <a:latin typeface="Arial" panose="020B0604020202020204" pitchFamily="34" charset="0"/>
                <a:cs typeface="Arial" panose="020B0604020202020204" pitchFamily="34" charset="0"/>
              </a:rPr>
              <a:t>ları </a:t>
            </a:r>
            <a:r>
              <a:rPr lang="en-US" sz="2000" b="1" i="1" dirty="0" err="1" smtClean="0">
                <a:solidFill>
                  <a:srgbClr val="7030A0"/>
                </a:solidFill>
                <a:latin typeface="Arial" panose="020B0604020202020204" pitchFamily="34" charset="0"/>
                <a:cs typeface="Arial" panose="020B0604020202020204" pitchFamily="34" charset="0"/>
              </a:rPr>
              <a:t>ve</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dil</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bariyerlerini</a:t>
            </a:r>
            <a:r>
              <a:rPr lang="en-US" sz="2000" b="1" i="1" dirty="0" smtClean="0">
                <a:solidFill>
                  <a:srgbClr val="7030A0"/>
                </a:solidFill>
                <a:latin typeface="Arial" panose="020B0604020202020204" pitchFamily="34" charset="0"/>
                <a:cs typeface="Arial" panose="020B0604020202020204" pitchFamily="34" charset="0"/>
              </a:rPr>
              <a:t> </a:t>
            </a:r>
            <a:r>
              <a:rPr lang="en-US" sz="2000" b="1" i="1" dirty="0" err="1" smtClean="0">
                <a:solidFill>
                  <a:srgbClr val="7030A0"/>
                </a:solidFill>
                <a:latin typeface="Arial" panose="020B0604020202020204" pitchFamily="34" charset="0"/>
                <a:cs typeface="Arial" panose="020B0604020202020204" pitchFamily="34" charset="0"/>
              </a:rPr>
              <a:t>asabilirsiniz</a:t>
            </a:r>
            <a:r>
              <a:rPr lang="en-US" sz="2400" b="1" i="1" dirty="0" smtClean="0">
                <a:solidFill>
                  <a:srgbClr val="7030A0"/>
                </a:solidFill>
                <a:latin typeface="Arial" panose="020B0604020202020204" pitchFamily="34" charset="0"/>
                <a:cs typeface="Arial" panose="020B0604020202020204" pitchFamily="34" charset="0"/>
              </a:rPr>
              <a:t>.</a:t>
            </a:r>
            <a:endParaRPr lang="en-US" sz="2400" dirty="0">
              <a:solidFill>
                <a:srgbClr val="0070C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990600" y="3657600"/>
            <a:ext cx="7391400" cy="1160800"/>
          </a:xfrm>
          <a:prstGeom prst="rect">
            <a:avLst/>
          </a:prstGeom>
        </p:spPr>
      </p:pic>
    </p:spTree>
    <p:extLst>
      <p:ext uri="{BB962C8B-B14F-4D97-AF65-F5344CB8AC3E}">
        <p14:creationId xmlns:p14="http://schemas.microsoft.com/office/powerpoint/2010/main" val="1689042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0"/>
            <a:ext cx="8839200" cy="6705600"/>
          </a:xfrm>
        </p:spPr>
        <p:txBody>
          <a:bodyPr>
            <a:noAutofit/>
          </a:bodyPr>
          <a:lstStyle/>
          <a:p>
            <a:pPr algn="ctr"/>
            <a:endParaRPr lang="tr-TR" sz="1800" b="1" dirty="0" smtClean="0">
              <a:latin typeface="Arial" panose="020B0604020202020204" pitchFamily="34" charset="0"/>
              <a:cs typeface="Arial" panose="020B0604020202020204" pitchFamily="34" charset="0"/>
            </a:endParaRPr>
          </a:p>
          <a:p>
            <a:pPr algn="ctr"/>
            <a:endParaRPr lang="en-US" sz="1800" b="1" dirty="0" smtClean="0">
              <a:latin typeface="Arial" panose="020B0604020202020204" pitchFamily="34" charset="0"/>
              <a:cs typeface="Arial" panose="020B0604020202020204" pitchFamily="34" charset="0"/>
            </a:endParaRPr>
          </a:p>
          <a:p>
            <a:pPr algn="ctr"/>
            <a:endParaRPr lang="en-US" sz="1800" b="1" dirty="0">
              <a:latin typeface="Arial" panose="020B0604020202020204" pitchFamily="34" charset="0"/>
              <a:cs typeface="Arial" panose="020B0604020202020204" pitchFamily="34" charset="0"/>
            </a:endParaRPr>
          </a:p>
          <a:p>
            <a:pPr algn="ctr"/>
            <a:r>
              <a:rPr lang="en-US" sz="1800" b="1" dirty="0" smtClean="0">
                <a:latin typeface="Arial" panose="020B0604020202020204" pitchFamily="34" charset="0"/>
                <a:cs typeface="Arial" panose="020B0604020202020204" pitchFamily="34" charset="0"/>
              </a:rPr>
              <a:t>Zoom –</a:t>
            </a:r>
            <a:r>
              <a:rPr lang="tr-TR" sz="1800" b="1" dirty="0" smtClean="0">
                <a:latin typeface="Arial" panose="020B0604020202020204" pitchFamily="34" charset="0"/>
                <a:cs typeface="Arial" panose="020B0604020202020204" pitchFamily="34" charset="0"/>
              </a:rPr>
              <a:t>Webınar</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ve</a:t>
            </a:r>
            <a:r>
              <a:rPr lang="en-US" sz="1800" b="1" dirty="0" smtClean="0">
                <a:latin typeface="Arial" panose="020B0604020202020204" pitchFamily="34" charset="0"/>
                <a:cs typeface="Arial" panose="020B0604020202020204" pitchFamily="34" charset="0"/>
              </a:rPr>
              <a:t> digger Online </a:t>
            </a:r>
            <a:r>
              <a:rPr lang="en-US" sz="1800" b="1" dirty="0" err="1" smtClean="0">
                <a:latin typeface="Arial" panose="020B0604020202020204" pitchFamily="34" charset="0"/>
                <a:cs typeface="Arial" panose="020B0604020202020204" pitchFamily="34" charset="0"/>
              </a:rPr>
              <a:t>konferanslarınız</a:t>
            </a:r>
            <a:r>
              <a:rPr lang="en-US" sz="1800" b="1" dirty="0" smtClean="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ve</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etkinlikleriniz</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tercümanlarla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birlikte</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çok</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dilli</a:t>
            </a:r>
            <a:r>
              <a:rPr lang="en-US" sz="1800" b="1" dirty="0">
                <a:latin typeface="Arial" panose="020B0604020202020204" pitchFamily="34" charset="0"/>
                <a:cs typeface="Arial" panose="020B0604020202020204" pitchFamily="34" charset="0"/>
              </a:rPr>
              <a:t> zoom </a:t>
            </a:r>
            <a:r>
              <a:rPr lang="en-US" sz="1800" b="1" dirty="0" err="1">
                <a:latin typeface="Arial" panose="020B0604020202020204" pitchFamily="34" charset="0"/>
                <a:cs typeface="Arial" panose="020B0604020202020204" pitchFamily="34" charset="0"/>
              </a:rPr>
              <a:t>akışı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olarak</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katılımcılara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iletilir</a:t>
            </a:r>
            <a:r>
              <a:rPr lang="en-US" sz="1800" b="1" dirty="0">
                <a:latin typeface="Arial" panose="020B0604020202020204" pitchFamily="34" charset="0"/>
                <a:cs typeface="Arial" panose="020B0604020202020204" pitchFamily="34" charset="0"/>
              </a:rPr>
              <a:t>.</a:t>
            </a:r>
          </a:p>
          <a:p>
            <a:pPr algn="ctr"/>
            <a:r>
              <a:rPr lang="en-US" sz="1800" b="1" dirty="0" err="1">
                <a:latin typeface="Arial" panose="020B0604020202020204" pitchFamily="34" charset="0"/>
                <a:cs typeface="Arial" panose="020B0604020202020204" pitchFamily="34" charset="0"/>
              </a:rPr>
              <a:t>Elit</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çok</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dilli</a:t>
            </a:r>
            <a:r>
              <a:rPr lang="en-US" sz="1800" b="1" dirty="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Ceviri</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programlarimiz</a:t>
            </a:r>
            <a:r>
              <a:rPr lang="en-US" sz="1800" b="1" dirty="0" smtClean="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herhangi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bir</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toplantı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ve</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etkinlik</a:t>
            </a:r>
            <a:r>
              <a:rPr lang="en-US" sz="1800" b="1" dirty="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platformlarina</a:t>
            </a:r>
            <a:r>
              <a:rPr lang="en-US" sz="1800" b="1" dirty="0" smtClean="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kolayca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yerleştirilebilir</a:t>
            </a:r>
            <a:r>
              <a:rPr lang="en-US" sz="1800" b="1" dirty="0">
                <a:latin typeface="Arial" panose="020B0604020202020204" pitchFamily="34" charset="0"/>
                <a:cs typeface="Arial" panose="020B0604020202020204" pitchFamily="34" charset="0"/>
              </a:rPr>
              <a:t>.</a:t>
            </a:r>
          </a:p>
          <a:p>
            <a:pPr algn="ctr"/>
            <a:r>
              <a:rPr lang="en-US" sz="2400" b="1" dirty="0" err="1">
                <a:solidFill>
                  <a:srgbClr val="C00000"/>
                </a:solidFill>
                <a:latin typeface="Arial" panose="020B0604020202020204" pitchFamily="34" charset="0"/>
                <a:cs typeface="Arial" panose="020B0604020202020204" pitchFamily="34" charset="0"/>
              </a:rPr>
              <a:t>Yerinde</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Etkinlikler</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ve</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Toplantılar</a:t>
            </a:r>
            <a:endParaRPr lang="en-US" sz="2400" b="1" dirty="0">
              <a:solidFill>
                <a:srgbClr val="C00000"/>
              </a:solidFill>
              <a:latin typeface="Arial" panose="020B0604020202020204" pitchFamily="34" charset="0"/>
              <a:cs typeface="Arial" panose="020B0604020202020204" pitchFamily="34" charset="0"/>
            </a:endParaRPr>
          </a:p>
          <a:p>
            <a:pPr algn="ctr"/>
            <a:r>
              <a:rPr lang="en-US" sz="1800" b="1" dirty="0">
                <a:latin typeface="Arial" panose="020B0604020202020204" pitchFamily="34" charset="0"/>
                <a:cs typeface="Arial" panose="020B0604020202020204" pitchFamily="34" charset="0"/>
              </a:rPr>
              <a:t>Her </a:t>
            </a:r>
            <a:r>
              <a:rPr lang="en-US" sz="1800" b="1" dirty="0" err="1">
                <a:latin typeface="Arial" panose="020B0604020202020204" pitchFamily="34" charset="0"/>
                <a:cs typeface="Arial" panose="020B0604020202020204" pitchFamily="34" charset="0"/>
              </a:rPr>
              <a:t>tür</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ve</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boyuttaki</a:t>
            </a:r>
            <a:r>
              <a:rPr lang="en-US" sz="1800" b="1" dirty="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etkinlikler</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ve</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konusmalar</a:t>
            </a:r>
            <a:r>
              <a:rPr lang="en-US" sz="1800" b="1" dirty="0" smtClean="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için</a:t>
            </a:r>
            <a:r>
              <a:rPr lang="en-US" sz="1800" b="1" dirty="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dinleyici</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kitleniz</a:t>
            </a:r>
            <a:r>
              <a:rPr lang="en-US" sz="1800" b="1" dirty="0">
                <a:latin typeface="Arial" panose="020B0604020202020204" pitchFamily="34" charset="0"/>
                <a:cs typeface="Arial" panose="020B0604020202020204" pitchFamily="34" charset="0"/>
              </a:rPr>
              <a:t>, Bluetooth </a:t>
            </a:r>
            <a:r>
              <a:rPr lang="en-US" sz="1800" b="1" dirty="0" err="1">
                <a:latin typeface="Arial" panose="020B0604020202020204" pitchFamily="34" charset="0"/>
                <a:cs typeface="Arial" panose="020B0604020202020204" pitchFamily="34" charset="0"/>
              </a:rPr>
              <a:t>destekli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dijital</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veya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kablolu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kulaklıklarla</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mobile </a:t>
            </a:r>
            <a:r>
              <a:rPr lang="en-US" sz="1800" b="1" dirty="0" err="1" smtClean="0">
                <a:latin typeface="Arial" panose="020B0604020202020204" pitchFamily="34" charset="0"/>
                <a:cs typeface="Arial" panose="020B0604020202020204" pitchFamily="34" charset="0"/>
              </a:rPr>
              <a:t>telefonlarındani</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ELIT SIMULTANEOUS </a:t>
            </a:r>
            <a:r>
              <a:rPr lang="en-US" sz="1800" b="1" dirty="0" smtClean="0">
                <a:latin typeface="Arial" panose="020B0604020202020204" pitchFamily="34" charset="0"/>
                <a:cs typeface="Arial" panose="020B0604020202020204" pitchFamily="34" charset="0"/>
              </a:rPr>
              <a:t>INTERPRETING </a:t>
            </a:r>
            <a:r>
              <a:rPr lang="en-US" sz="1800" b="1" dirty="0" err="1" smtClean="0">
                <a:latin typeface="Arial" panose="020B0604020202020204" pitchFamily="34" charset="0"/>
                <a:cs typeface="Arial" panose="020B0604020202020204" pitchFamily="34" charset="0"/>
              </a:rPr>
              <a:t>mobil</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uygulamalarimiz</a:t>
            </a:r>
            <a:r>
              <a:rPr lang="en-US" sz="1800" b="1" dirty="0" smtClean="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aracılığıyla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kodlarını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girerek</a:t>
            </a:r>
            <a:r>
              <a:rPr lang="en-US" sz="1800" b="1" dirty="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Simultane-birebir</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çeviriyi</a:t>
            </a:r>
            <a:r>
              <a:rPr lang="en-US" sz="1800" b="1" dirty="0" smtClean="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dinler</a:t>
            </a:r>
            <a:r>
              <a:rPr lang="en-US" sz="1800" b="1" dirty="0" smtClean="0">
                <a:latin typeface="Arial" panose="020B0604020202020204" pitchFamily="34" charset="0"/>
                <a:cs typeface="Arial" panose="020B0604020202020204" pitchFamily="34" charset="0"/>
              </a:rPr>
              <a:t>.</a:t>
            </a:r>
          </a:p>
          <a:p>
            <a:pPr algn="ctr"/>
            <a:endParaRPr lang="en-US" sz="1800" b="1" dirty="0">
              <a:latin typeface="Arial" panose="020B0604020202020204" pitchFamily="34" charset="0"/>
              <a:cs typeface="Arial" panose="020B0604020202020204" pitchFamily="34" charset="0"/>
            </a:endParaRPr>
          </a:p>
          <a:p>
            <a:pPr algn="ctr"/>
            <a:endParaRPr lang="en-US" sz="1800" b="1" dirty="0">
              <a:latin typeface="Arial" panose="020B0604020202020204" pitchFamily="34" charset="0"/>
              <a:cs typeface="Arial" panose="020B0604020202020204" pitchFamily="34" charset="0"/>
            </a:endParaRPr>
          </a:p>
          <a:p>
            <a:pPr algn="ctr"/>
            <a:endParaRPr lang="en-US" sz="2400" b="1" dirty="0" smtClean="0">
              <a:solidFill>
                <a:srgbClr val="C00000"/>
              </a:solidFill>
              <a:latin typeface="Arial" panose="020B0604020202020204" pitchFamily="34" charset="0"/>
              <a:cs typeface="Arial" panose="020B0604020202020204" pitchFamily="34" charset="0"/>
            </a:endParaRPr>
          </a:p>
          <a:p>
            <a:pPr algn="ctr"/>
            <a:endParaRPr lang="en-US" sz="2400" b="1" dirty="0">
              <a:solidFill>
                <a:srgbClr val="C00000"/>
              </a:solidFill>
              <a:latin typeface="Arial" panose="020B0604020202020204" pitchFamily="34" charset="0"/>
              <a:cs typeface="Arial" panose="020B0604020202020204" pitchFamily="34" charset="0"/>
            </a:endParaRPr>
          </a:p>
          <a:p>
            <a:pPr algn="ctr"/>
            <a:endParaRPr lang="en-US" sz="2400" b="1" dirty="0" smtClean="0">
              <a:solidFill>
                <a:srgbClr val="C00000"/>
              </a:solidFill>
              <a:latin typeface="Arial" panose="020B0604020202020204" pitchFamily="34" charset="0"/>
              <a:cs typeface="Arial" panose="020B0604020202020204" pitchFamily="34" charset="0"/>
            </a:endParaRPr>
          </a:p>
          <a:p>
            <a:pPr algn="ctr"/>
            <a:endParaRPr lang="en-US" sz="2400" b="1" dirty="0">
              <a:solidFill>
                <a:srgbClr val="C00000"/>
              </a:solidFill>
              <a:latin typeface="Arial" panose="020B0604020202020204" pitchFamily="34" charset="0"/>
              <a:cs typeface="Arial" panose="020B0604020202020204" pitchFamily="34" charset="0"/>
            </a:endParaRPr>
          </a:p>
          <a:p>
            <a:pPr algn="ctr"/>
            <a:endParaRPr lang="en-US" sz="2400" b="1" dirty="0" smtClean="0">
              <a:solidFill>
                <a:srgbClr val="C00000"/>
              </a:solidFill>
              <a:latin typeface="Arial" panose="020B0604020202020204" pitchFamily="34" charset="0"/>
              <a:cs typeface="Arial" panose="020B0604020202020204" pitchFamily="34" charset="0"/>
            </a:endParaRPr>
          </a:p>
          <a:p>
            <a:pPr algn="ctr"/>
            <a:endParaRPr lang="en-US" sz="2400" b="1" dirty="0" smtClean="0">
              <a:solidFill>
                <a:srgbClr val="C00000"/>
              </a:solidFill>
              <a:latin typeface="Arial" panose="020B0604020202020204" pitchFamily="34" charset="0"/>
              <a:cs typeface="Arial" panose="020B0604020202020204" pitchFamily="34" charset="0"/>
            </a:endParaRPr>
          </a:p>
          <a:p>
            <a:pPr marL="0" indent="0" algn="ctr">
              <a:buNone/>
            </a:pPr>
            <a:r>
              <a:rPr lang="en-US" sz="1800" b="1" dirty="0" smtClean="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85800" y="3733800"/>
            <a:ext cx="8077200" cy="2743199"/>
          </a:xfrm>
          <a:prstGeom prst="rect">
            <a:avLst/>
          </a:prstGeom>
        </p:spPr>
      </p:pic>
    </p:spTree>
    <p:extLst>
      <p:ext uri="{BB962C8B-B14F-4D97-AF65-F5344CB8AC3E}">
        <p14:creationId xmlns:p14="http://schemas.microsoft.com/office/powerpoint/2010/main" val="226141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019800"/>
          </a:xfrm>
        </p:spPr>
        <p:txBody>
          <a:bodyPr>
            <a:normAutofit/>
          </a:bodyPr>
          <a:lstStyle/>
          <a:p>
            <a:pPr algn="ctr"/>
            <a:r>
              <a:rPr lang="en-US" sz="3600" b="1" dirty="0">
                <a:solidFill>
                  <a:srgbClr val="C00000"/>
                </a:solidFill>
                <a:latin typeface="Arial" panose="020B0604020202020204" pitchFamily="34" charset="0"/>
                <a:cs typeface="Arial" panose="020B0604020202020204" pitchFamily="34" charset="0"/>
              </a:rPr>
              <a:t>Hibrit </a:t>
            </a:r>
            <a:r>
              <a:rPr lang="en-US" sz="3600" b="1" dirty="0" err="1">
                <a:solidFill>
                  <a:srgbClr val="C00000"/>
                </a:solidFill>
                <a:latin typeface="Arial" panose="020B0604020202020204" pitchFamily="34" charset="0"/>
                <a:cs typeface="Arial" panose="020B0604020202020204" pitchFamily="34" charset="0"/>
              </a:rPr>
              <a:t>Etkinlikler</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ve</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Toplantılar</a:t>
            </a:r>
            <a:endParaRPr lang="en-US" sz="3600" b="1" dirty="0">
              <a:solidFill>
                <a:srgbClr val="C00000"/>
              </a:solidFill>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ELIT SIMULTANEOUS TERPRETING </a:t>
            </a:r>
            <a:r>
              <a:rPr lang="en-US" sz="2000" b="1" dirty="0" err="1">
                <a:latin typeface="Arial" panose="020B0604020202020204" pitchFamily="34" charset="0"/>
                <a:cs typeface="Arial" panose="020B0604020202020204" pitchFamily="34" charset="0"/>
              </a:rPr>
              <a:t>SOLUTIONS'ı</a:t>
            </a:r>
            <a:r>
              <a:rPr lang="en-US" sz="2000" b="1" dirty="0">
                <a:latin typeface="Arial" panose="020B0604020202020204" pitchFamily="34" charset="0"/>
                <a:cs typeface="Arial" panose="020B0604020202020204" pitchFamily="34" charset="0"/>
              </a:rPr>
              <a:t>, hem </a:t>
            </a:r>
            <a:r>
              <a:rPr lang="en-US" sz="2000" b="1" dirty="0" err="1">
                <a:latin typeface="Arial" panose="020B0604020202020204" pitchFamily="34" charset="0"/>
                <a:cs typeface="Arial" panose="020B0604020202020204" pitchFamily="34" charset="0"/>
              </a:rPr>
              <a:t>yerinde</a:t>
            </a:r>
            <a:r>
              <a:rPr lang="en-US" sz="2000" b="1" dirty="0">
                <a:latin typeface="Arial" panose="020B0604020202020204" pitchFamily="34" charset="0"/>
                <a:cs typeface="Arial" panose="020B0604020202020204" pitchFamily="34" charset="0"/>
              </a:rPr>
              <a:t> hem de </a:t>
            </a:r>
            <a:r>
              <a:rPr lang="en-US" sz="2000" b="1" dirty="0" err="1">
                <a:latin typeface="Arial" panose="020B0604020202020204" pitchFamily="34" charset="0"/>
                <a:cs typeface="Arial" panose="020B0604020202020204" pitchFamily="34" charset="0"/>
              </a:rPr>
              <a:t>uzaktaki</a:t>
            </a:r>
            <a:r>
              <a:rPr lang="en-US" sz="2000" b="1" dirty="0">
                <a:latin typeface="Arial" panose="020B0604020202020204" pitchFamily="34" charset="0"/>
                <a:cs typeface="Arial" panose="020B0604020202020204" pitchFamily="34" charset="0"/>
              </a:rPr>
              <a:t> online </a:t>
            </a:r>
            <a:r>
              <a:rPr lang="en-US" sz="2000" b="1" dirty="0" err="1">
                <a:latin typeface="Arial" panose="020B0604020202020204" pitchFamily="34" charset="0"/>
                <a:cs typeface="Arial" panose="020B0604020202020204" pitchFamily="34" charset="0"/>
              </a:rPr>
              <a:t>katılımcılar</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için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sorunsuz</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bir</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kullanıcı</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deneyimi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sağlayan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bağımsız</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bir</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çözüm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olarak</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kullanabilirsiniz</a:t>
            </a:r>
            <a:r>
              <a:rPr lang="en-US" sz="2000" b="1" dirty="0">
                <a:latin typeface="Arial" panose="020B0604020202020204" pitchFamily="34" charset="0"/>
                <a:cs typeface="Arial" panose="020B0604020202020204" pitchFamily="34" charset="0"/>
              </a:rPr>
              <a:t>.</a:t>
            </a:r>
          </a:p>
          <a:p>
            <a:pPr algn="ctr"/>
            <a:r>
              <a:rPr lang="en-US" sz="2000" b="1" dirty="0" err="1">
                <a:latin typeface="Arial" panose="020B0604020202020204" pitchFamily="34" charset="0"/>
                <a:cs typeface="Arial" panose="020B0604020202020204" pitchFamily="34" charset="0"/>
              </a:rPr>
              <a:t>Çok</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dilli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etkinlikleriniz</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için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mükemmel</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şekilde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uyarlanmış</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eksiksiz</a:t>
            </a:r>
            <a:r>
              <a:rPr lang="en-US" sz="2000" b="1" dirty="0">
                <a:latin typeface="Arial" panose="020B0604020202020204" pitchFamily="34" charset="0"/>
                <a:cs typeface="Arial" panose="020B0604020202020204" pitchFamily="34" charset="0"/>
              </a:rPr>
              <a:t> ELIT SİMULTANE TERCÜME ÇÖZÜMLERİ </a:t>
            </a:r>
            <a:r>
              <a:rPr lang="en-US" sz="2000" b="1" dirty="0" err="1">
                <a:latin typeface="Arial" panose="020B0604020202020204" pitchFamily="34" charset="0"/>
                <a:cs typeface="Arial" panose="020B0604020202020204" pitchFamily="34" charset="0"/>
              </a:rPr>
              <a:t>sunuyoruz</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etkinlik</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sahiplerini</a:t>
            </a:r>
            <a:r>
              <a:rPr lang="en-US" sz="2000" b="1" dirty="0">
                <a:latin typeface="Arial" panose="020B0604020202020204" pitchFamily="34" charset="0"/>
                <a:cs typeface="Arial" panose="020B0604020202020204" pitchFamily="34" charset="0"/>
              </a:rPr>
              <a:t> Multilingual-</a:t>
            </a:r>
            <a:r>
              <a:rPr lang="en-US" sz="2000" b="1" dirty="0" err="1">
                <a:latin typeface="Arial" panose="020B0604020202020204" pitchFamily="34" charset="0"/>
                <a:cs typeface="Arial" panose="020B0604020202020204" pitchFamily="34" charset="0"/>
              </a:rPr>
              <a:t>Cokdilli</a:t>
            </a:r>
            <a:r>
              <a:rPr lang="en-US" sz="2000" b="1" dirty="0">
                <a:latin typeface="Arial" panose="020B0604020202020204" pitchFamily="34" charset="0"/>
                <a:cs typeface="Arial" panose="020B0604020202020204" pitchFamily="34" charset="0"/>
              </a:rPr>
              <a:t>-International </a:t>
            </a:r>
            <a:r>
              <a:rPr lang="en-US" sz="2000" b="1" dirty="0" err="1">
                <a:latin typeface="Arial" panose="020B0604020202020204" pitchFamily="34" charset="0"/>
                <a:cs typeface="Arial" panose="020B0604020202020204" pitchFamily="34" charset="0"/>
              </a:rPr>
              <a:t>konuma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tasiyoruz</a:t>
            </a:r>
            <a:r>
              <a:rPr lang="en-US" sz="2000" b="1" dirty="0" smtClean="0">
                <a:latin typeface="Arial" panose="020B0604020202020204" pitchFamily="34" charset="0"/>
                <a:cs typeface="Arial" panose="020B0604020202020204" pitchFamily="34" charset="0"/>
              </a:rPr>
              <a:t>.</a:t>
            </a:r>
          </a:p>
          <a:p>
            <a:pPr algn="ctr"/>
            <a:endParaRPr lang="en-US" sz="2800" b="1" dirty="0">
              <a:latin typeface="Arial" panose="020B0604020202020204" pitchFamily="34" charset="0"/>
              <a:cs typeface="Arial" panose="020B0604020202020204" pitchFamily="34" charset="0"/>
            </a:endParaRPr>
          </a:p>
        </p:txBody>
      </p:sp>
      <p:pic>
        <p:nvPicPr>
          <p:cNvPr id="4" name="Picture 3" descr="https://www.cbi-technologies.com/wp-content/uploads/2018/02/49-participants-view.gif"/>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276600"/>
            <a:ext cx="7162800" cy="3048000"/>
          </a:xfrm>
          <a:prstGeom prst="rect">
            <a:avLst/>
          </a:prstGeom>
          <a:noFill/>
          <a:ln>
            <a:noFill/>
          </a:ln>
        </p:spPr>
      </p:pic>
    </p:spTree>
    <p:extLst>
      <p:ext uri="{BB962C8B-B14F-4D97-AF65-F5344CB8AC3E}">
        <p14:creationId xmlns:p14="http://schemas.microsoft.com/office/powerpoint/2010/main" val="2219755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52400"/>
            <a:ext cx="8534400" cy="6705600"/>
          </a:xfrm>
        </p:spPr>
        <p:txBody>
          <a:bodyPr>
            <a:normAutofit fontScale="90000"/>
          </a:bodyPr>
          <a:lstStyle/>
          <a:p>
            <a:pPr algn="ctr"/>
            <a:r>
              <a:rPr lang="en-US" sz="2800" b="1" dirty="0" smtClean="0">
                <a:solidFill>
                  <a:srgbClr val="C00000"/>
                </a:solidFill>
                <a:latin typeface="Arial Black" panose="020B0A04020102020204" pitchFamily="34" charset="0"/>
                <a:cs typeface="Arial" panose="020B0604020202020204" pitchFamily="34" charset="0"/>
              </a:rPr>
              <a:t>SIMULTANE </a:t>
            </a:r>
            <a:r>
              <a:rPr lang="en-US" sz="2800" b="1" dirty="0">
                <a:solidFill>
                  <a:srgbClr val="C00000"/>
                </a:solidFill>
                <a:latin typeface="Arial Black" panose="020B0A04020102020204" pitchFamily="34" charset="0"/>
                <a:cs typeface="Arial" panose="020B0604020202020204" pitchFamily="34" charset="0"/>
              </a:rPr>
              <a:t>TERCUME </a:t>
            </a:r>
            <a:r>
              <a:rPr lang="en-US" sz="2800" b="1" dirty="0" smtClean="0">
                <a:solidFill>
                  <a:srgbClr val="C00000"/>
                </a:solidFill>
                <a:latin typeface="Arial Black" panose="020B0A04020102020204" pitchFamily="34" charset="0"/>
                <a:cs typeface="Arial" panose="020B0604020202020204" pitchFamily="34" charset="0"/>
              </a:rPr>
              <a:t>HIZMETLERIMIZ</a:t>
            </a:r>
            <a:r>
              <a:rPr lang="en-US" sz="2800" b="1" i="1" dirty="0" smtClean="0">
                <a:solidFill>
                  <a:srgbClr val="7030A0"/>
                </a:solidFill>
                <a:latin typeface="Arial" panose="020B0604020202020204" pitchFamily="34" charset="0"/>
                <a:cs typeface="Arial" panose="020B0604020202020204" pitchFamily="34" charset="0"/>
              </a:rPr>
              <a:t/>
            </a:r>
            <a:br>
              <a:rPr lang="en-US" sz="2800" b="1" i="1" dirty="0" smtClean="0">
                <a:solidFill>
                  <a:srgbClr val="7030A0"/>
                </a:solidFill>
                <a:latin typeface="Arial" panose="020B0604020202020204" pitchFamily="34" charset="0"/>
                <a:cs typeface="Arial" panose="020B0604020202020204" pitchFamily="34" charset="0"/>
              </a:rPr>
            </a:br>
            <a:r>
              <a:rPr lang="en-US" sz="2800" b="1" i="1" dirty="0" smtClean="0">
                <a:solidFill>
                  <a:srgbClr val="7030A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Profesyonel</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yazilim</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ve</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programlarla</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hazirlanmis</a:t>
            </a:r>
            <a:r>
              <a:rPr lang="en-US" sz="2700" b="1" dirty="0" smtClean="0">
                <a:solidFill>
                  <a:srgbClr val="002060"/>
                </a:solidFill>
                <a:latin typeface="Arial" panose="020B0604020202020204" pitchFamily="34" charset="0"/>
                <a:cs typeface="Arial" panose="020B0604020202020204" pitchFamily="34" charset="0"/>
              </a:rPr>
              <a:t>, zoom-webinar-podcast </a:t>
            </a:r>
            <a:r>
              <a:rPr lang="en-US" sz="2700" b="1" dirty="0" err="1" smtClean="0">
                <a:solidFill>
                  <a:srgbClr val="002060"/>
                </a:solidFill>
                <a:latin typeface="Arial" panose="020B0604020202020204" pitchFamily="34" charset="0"/>
                <a:cs typeface="Arial" panose="020B0604020202020204" pitchFamily="34" charset="0"/>
              </a:rPr>
              <a:t>ve</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diger</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platformlarla</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uyumlastirilmis</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teknik</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destek</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ekipleri</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ve</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servis</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partnerlerinden</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oluşan</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networkumuz</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ve</a:t>
            </a:r>
            <a:r>
              <a:rPr lang="en-US" sz="2700" b="1" dirty="0" smtClean="0">
                <a:solidFill>
                  <a:srgbClr val="002060"/>
                </a:solidFill>
                <a:latin typeface="Arial" panose="020B0604020202020204" pitchFamily="34" charset="0"/>
                <a:cs typeface="Arial" panose="020B0604020202020204" pitchFamily="34" charset="0"/>
              </a:rPr>
              <a:t> Global Interpreter platform </a:t>
            </a:r>
            <a:r>
              <a:rPr lang="en-US" sz="2700" b="1" dirty="0" err="1" smtClean="0">
                <a:solidFill>
                  <a:srgbClr val="002060"/>
                </a:solidFill>
                <a:latin typeface="Arial" panose="020B0604020202020204" pitchFamily="34" charset="0"/>
                <a:cs typeface="Arial" panose="020B0604020202020204" pitchFamily="34" charset="0"/>
              </a:rPr>
              <a:t>ağımız</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a:solidFill>
                  <a:srgbClr val="002060"/>
                </a:solidFill>
                <a:latin typeface="Arial" panose="020B0604020202020204" pitchFamily="34" charset="0"/>
                <a:cs typeface="Arial" panose="020B0604020202020204" pitchFamily="34" charset="0"/>
              </a:rPr>
              <a:t>aracılığıyla</a:t>
            </a:r>
            <a:r>
              <a:rPr lang="en-US" sz="2700" b="1" dirty="0">
                <a:solidFill>
                  <a:srgbClr val="002060"/>
                </a:solidFill>
                <a:latin typeface="Arial" panose="020B0604020202020204" pitchFamily="34" charset="0"/>
                <a:cs typeface="Arial" panose="020B0604020202020204" pitchFamily="34" charset="0"/>
              </a:rPr>
              <a:t> da </a:t>
            </a:r>
            <a:r>
              <a:rPr lang="en-US" sz="2700" b="1" dirty="0" err="1">
                <a:solidFill>
                  <a:srgbClr val="002060"/>
                </a:solidFill>
                <a:latin typeface="Arial" panose="020B0604020202020204" pitchFamily="34" charset="0"/>
                <a:cs typeface="Arial" panose="020B0604020202020204" pitchFamily="34" charset="0"/>
              </a:rPr>
              <a:t>dünya</a:t>
            </a:r>
            <a:r>
              <a:rPr lang="en-US" sz="2700" b="1" dirty="0">
                <a:solidFill>
                  <a:srgbClr val="002060"/>
                </a:solidFill>
                <a:latin typeface="Arial" panose="020B0604020202020204" pitchFamily="34" charset="0"/>
                <a:cs typeface="Arial" panose="020B0604020202020204" pitchFamily="34" charset="0"/>
              </a:rPr>
              <a:t> </a:t>
            </a:r>
            <a:r>
              <a:rPr lang="en-US" sz="2700" b="1" dirty="0" err="1">
                <a:solidFill>
                  <a:srgbClr val="002060"/>
                </a:solidFill>
                <a:latin typeface="Arial" panose="020B0604020202020204" pitchFamily="34" charset="0"/>
                <a:cs typeface="Arial" panose="020B0604020202020204" pitchFamily="34" charset="0"/>
              </a:rPr>
              <a:t>çapında</a:t>
            </a:r>
            <a:r>
              <a:rPr lang="en-US" sz="2700" b="1" dirty="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hizmet</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vermektedir</a:t>
            </a:r>
            <a:r>
              <a:rPr lang="en-US" sz="2700" b="1" dirty="0" smtClean="0">
                <a:solidFill>
                  <a:srgbClr val="002060"/>
                </a:solidFill>
                <a:latin typeface="Arial" panose="020B0604020202020204" pitchFamily="34" charset="0"/>
                <a:cs typeface="Arial" panose="020B0604020202020204" pitchFamily="34" charset="0"/>
              </a:rPr>
              <a:t>.</a:t>
            </a:r>
            <a:r>
              <a:rPr lang="en-US" sz="2700" b="1" dirty="0">
                <a:solidFill>
                  <a:srgbClr val="002060"/>
                </a:solidFill>
                <a:latin typeface="Arial" panose="020B0604020202020204" pitchFamily="34" charset="0"/>
                <a:cs typeface="Arial" panose="020B0604020202020204" pitchFamily="34" charset="0"/>
              </a:rPr>
              <a:t/>
            </a:r>
            <a:br>
              <a:rPr lang="en-US" sz="2700" b="1" dirty="0">
                <a:solidFill>
                  <a:srgbClr val="002060"/>
                </a:solidFill>
                <a:latin typeface="Arial" panose="020B0604020202020204" pitchFamily="34" charset="0"/>
                <a:cs typeface="Arial" panose="020B0604020202020204" pitchFamily="34" charset="0"/>
              </a:rPr>
            </a:br>
            <a:r>
              <a:rPr lang="en-US" sz="2700" b="1" dirty="0" err="1">
                <a:solidFill>
                  <a:srgbClr val="C00000"/>
                </a:solidFill>
                <a:latin typeface="Arial Black" panose="020B0A04020102020204" pitchFamily="34" charset="0"/>
              </a:rPr>
              <a:t>Elit</a:t>
            </a:r>
            <a:r>
              <a:rPr lang="en-US" sz="2700" b="1" dirty="0">
                <a:solidFill>
                  <a:srgbClr val="C00000"/>
                </a:solidFill>
                <a:latin typeface="Arial Black" panose="020B0A04020102020204" pitchFamily="34" charset="0"/>
              </a:rPr>
              <a:t> </a:t>
            </a:r>
            <a:r>
              <a:rPr lang="en-US" sz="2700" b="1" dirty="0" err="1">
                <a:solidFill>
                  <a:srgbClr val="C00000"/>
                </a:solidFill>
                <a:latin typeface="Arial Black" panose="020B0A04020102020204" pitchFamily="34" charset="0"/>
              </a:rPr>
              <a:t>Profesyonel</a:t>
            </a:r>
            <a:r>
              <a:rPr lang="en-US" sz="2700" b="1" dirty="0">
                <a:solidFill>
                  <a:srgbClr val="C00000"/>
                </a:solidFill>
                <a:latin typeface="Arial Black" panose="020B0A04020102020204" pitchFamily="34" charset="0"/>
              </a:rPr>
              <a:t> </a:t>
            </a:r>
            <a:r>
              <a:rPr lang="en-US" sz="2700" b="1" dirty="0" err="1">
                <a:solidFill>
                  <a:srgbClr val="C00000"/>
                </a:solidFill>
                <a:latin typeface="Arial Black" panose="020B0A04020102020204" pitchFamily="34" charset="0"/>
              </a:rPr>
              <a:t>Tercümanlar</a:t>
            </a:r>
            <a:r>
              <a:rPr lang="en-US" sz="2700" b="1" dirty="0"/>
              <a:t/>
            </a:r>
            <a:br>
              <a:rPr lang="en-US" sz="2700" b="1" dirty="0"/>
            </a:br>
            <a:r>
              <a:rPr lang="en-US" sz="2700" b="1" dirty="0" err="1" smtClean="0"/>
              <a:t>Ceviri</a:t>
            </a:r>
            <a:r>
              <a:rPr lang="en-US" sz="2700" b="1" dirty="0" smtClean="0"/>
              <a:t> </a:t>
            </a:r>
            <a:r>
              <a:rPr lang="en-US" sz="2700" b="1" dirty="0" err="1" smtClean="0"/>
              <a:t>hizmetlerimizde</a:t>
            </a:r>
            <a:r>
              <a:rPr lang="en-US" sz="2700" b="1" dirty="0" smtClean="0"/>
              <a:t> </a:t>
            </a:r>
            <a:r>
              <a:rPr lang="en-US" sz="2700" b="1" dirty="0" err="1" smtClean="0"/>
              <a:t>kendi</a:t>
            </a:r>
            <a:r>
              <a:rPr lang="en-US" sz="2700" b="1" dirty="0" smtClean="0"/>
              <a:t> </a:t>
            </a:r>
            <a:r>
              <a:rPr lang="en-US" sz="2700" b="1" dirty="0" err="1"/>
              <a:t>tercümanlarınızı</a:t>
            </a:r>
            <a:r>
              <a:rPr lang="en-US" sz="2700" b="1" dirty="0"/>
              <a:t> </a:t>
            </a:r>
            <a:r>
              <a:rPr lang="en-US" sz="2700" b="1" dirty="0" err="1"/>
              <a:t>kullanabilir</a:t>
            </a:r>
            <a:r>
              <a:rPr lang="en-US" sz="2700" b="1" dirty="0"/>
              <a:t> </a:t>
            </a:r>
            <a:r>
              <a:rPr lang="en-US" sz="2700" b="1" dirty="0" err="1"/>
              <a:t>veya</a:t>
            </a:r>
            <a:r>
              <a:rPr lang="en-US" sz="2700" b="1" dirty="0"/>
              <a:t> </a:t>
            </a:r>
            <a:r>
              <a:rPr lang="en-US" sz="2700" b="1" dirty="0" err="1"/>
              <a:t>bizden</a:t>
            </a:r>
            <a:r>
              <a:rPr lang="en-US" sz="2700" b="1" dirty="0"/>
              <a:t> </a:t>
            </a:r>
            <a:r>
              <a:rPr lang="en-US" sz="2700" b="1" dirty="0" err="1"/>
              <a:t>talep</a:t>
            </a:r>
            <a:r>
              <a:rPr lang="en-US" sz="2700" b="1" dirty="0"/>
              <a:t> </a:t>
            </a:r>
            <a:r>
              <a:rPr lang="en-US" sz="2700" b="1" dirty="0" err="1"/>
              <a:t>edebilirsiniz</a:t>
            </a:r>
            <a:r>
              <a:rPr lang="en-US" sz="2700" b="1" dirty="0"/>
              <a:t>. </a:t>
            </a:r>
            <a:r>
              <a:rPr lang="en-US" sz="2700" b="1" dirty="0" err="1"/>
              <a:t>Tüm</a:t>
            </a:r>
            <a:r>
              <a:rPr lang="en-US" sz="2700" b="1" dirty="0"/>
              <a:t> </a:t>
            </a:r>
            <a:r>
              <a:rPr lang="en-US" sz="2700" b="1" dirty="0" err="1"/>
              <a:t>profesyonel</a:t>
            </a:r>
            <a:r>
              <a:rPr lang="en-US" sz="2700" b="1" dirty="0"/>
              <a:t> </a:t>
            </a:r>
            <a:r>
              <a:rPr lang="en-US" sz="2700" b="1" dirty="0" err="1"/>
              <a:t>tercümanlarımız</a:t>
            </a:r>
            <a:r>
              <a:rPr lang="en-US" sz="2700" b="1" dirty="0"/>
              <a:t>, </a:t>
            </a:r>
            <a:r>
              <a:rPr lang="en-US" sz="2700" b="1" dirty="0" err="1" smtClean="0"/>
              <a:t>musterilerin</a:t>
            </a:r>
            <a:r>
              <a:rPr lang="en-US" sz="2700" b="1" dirty="0" smtClean="0"/>
              <a:t> </a:t>
            </a:r>
            <a:r>
              <a:rPr lang="en-US" sz="2700" b="1" dirty="0" err="1" smtClean="0"/>
              <a:t>kriterlerine,event</a:t>
            </a:r>
            <a:r>
              <a:rPr lang="en-US" sz="2700" b="1" dirty="0" smtClean="0"/>
              <a:t> </a:t>
            </a:r>
            <a:r>
              <a:rPr lang="en-US" sz="2700" b="1" dirty="0" err="1" smtClean="0"/>
              <a:t>iceriklerine</a:t>
            </a:r>
            <a:r>
              <a:rPr lang="en-US" sz="2700" b="1" dirty="0" smtClean="0"/>
              <a:t> </a:t>
            </a:r>
            <a:r>
              <a:rPr lang="en-US" sz="2700" b="1" dirty="0" err="1" smtClean="0"/>
              <a:t>ve</a:t>
            </a:r>
            <a:r>
              <a:rPr lang="en-US" sz="2700" b="1" dirty="0" smtClean="0"/>
              <a:t> </a:t>
            </a:r>
            <a:r>
              <a:rPr lang="en-US" sz="2700" b="1" dirty="0" err="1" smtClean="0"/>
              <a:t>bilgisine</a:t>
            </a:r>
            <a:r>
              <a:rPr lang="en-US" sz="2700" b="1" dirty="0" smtClean="0"/>
              <a:t> </a:t>
            </a:r>
            <a:r>
              <a:rPr lang="en-US" sz="2700" b="1" dirty="0" err="1" smtClean="0"/>
              <a:t>uygun</a:t>
            </a:r>
            <a:r>
              <a:rPr lang="en-US" sz="2700" b="1" dirty="0" smtClean="0"/>
              <a:t> </a:t>
            </a:r>
            <a:r>
              <a:rPr lang="en-US" sz="2700" b="1" dirty="0" err="1" smtClean="0"/>
              <a:t>kisilerden</a:t>
            </a:r>
            <a:r>
              <a:rPr lang="en-US" sz="2700" b="1" dirty="0" smtClean="0"/>
              <a:t> </a:t>
            </a:r>
            <a:r>
              <a:rPr lang="en-US" sz="2700" b="1" dirty="0" err="1" smtClean="0"/>
              <a:t>belirlenmektedir</a:t>
            </a:r>
            <a:r>
              <a:rPr lang="en-US" sz="2700" b="1" dirty="0" smtClean="0"/>
              <a:t>. Global Interpreter </a:t>
            </a:r>
            <a:r>
              <a:rPr lang="en-US" sz="2700" b="1" dirty="0" err="1" smtClean="0"/>
              <a:t>Platformumuz</a:t>
            </a:r>
            <a:r>
              <a:rPr lang="en-US" sz="2700" b="1" dirty="0" smtClean="0"/>
              <a:t> 300 </a:t>
            </a:r>
            <a:r>
              <a:rPr lang="en-US" sz="2700" b="1" dirty="0" err="1" smtClean="0"/>
              <a:t>farkli</a:t>
            </a:r>
            <a:r>
              <a:rPr lang="en-US" sz="2700" b="1" dirty="0" smtClean="0"/>
              <a:t> </a:t>
            </a:r>
            <a:r>
              <a:rPr lang="en-US" sz="2700" b="1" dirty="0" err="1" smtClean="0"/>
              <a:t>dilden</a:t>
            </a:r>
            <a:r>
              <a:rPr lang="en-US" sz="2700" b="1" dirty="0" smtClean="0"/>
              <a:t> 6000 den </a:t>
            </a:r>
            <a:r>
              <a:rPr lang="en-US" sz="2700" b="1" dirty="0" err="1" smtClean="0"/>
              <a:t>fazla</a:t>
            </a:r>
            <a:r>
              <a:rPr lang="en-US" sz="2700" b="1" dirty="0" smtClean="0"/>
              <a:t> </a:t>
            </a:r>
            <a:r>
              <a:rPr lang="en-US" sz="2700" b="1" dirty="0" err="1" smtClean="0"/>
              <a:t>interpretere</a:t>
            </a:r>
            <a:r>
              <a:rPr lang="en-US" sz="2700" b="1" dirty="0" smtClean="0"/>
              <a:t> </a:t>
            </a:r>
            <a:r>
              <a:rPr lang="en-US" sz="2700" b="1" dirty="0" err="1" smtClean="0"/>
              <a:t>sahiptir</a:t>
            </a:r>
            <a:r>
              <a:rPr lang="en-US" sz="2700" b="1" dirty="0" smtClean="0"/>
              <a:t>.</a:t>
            </a:r>
            <a:br>
              <a:rPr lang="en-US" sz="2700" b="1" dirty="0" smtClean="0"/>
            </a:br>
            <a:r>
              <a:rPr lang="en-US" sz="2700" b="1" dirty="0" smtClean="0"/>
              <a:t>Bu </a:t>
            </a:r>
            <a:r>
              <a:rPr lang="en-US" sz="2700" b="1" dirty="0" err="1" smtClean="0"/>
              <a:t>interpreterler</a:t>
            </a:r>
            <a:r>
              <a:rPr lang="en-US" sz="2700" b="1" dirty="0" smtClean="0"/>
              <a:t> </a:t>
            </a:r>
            <a:r>
              <a:rPr lang="en-US" sz="2700" b="1" dirty="0" err="1" smtClean="0"/>
              <a:t>dahili</a:t>
            </a:r>
            <a:r>
              <a:rPr lang="en-US" sz="2700" b="1" dirty="0" smtClean="0"/>
              <a:t> </a:t>
            </a:r>
            <a:r>
              <a:rPr lang="en-US" sz="2700" b="1" dirty="0" err="1"/>
              <a:t>seçim</a:t>
            </a:r>
            <a:r>
              <a:rPr lang="en-US" sz="2700" b="1" dirty="0"/>
              <a:t> </a:t>
            </a:r>
            <a:r>
              <a:rPr lang="en-US" sz="2700" b="1" dirty="0" err="1" smtClean="0"/>
              <a:t>süreclerinive</a:t>
            </a:r>
            <a:r>
              <a:rPr lang="en-US" sz="2700" b="1" dirty="0" smtClean="0"/>
              <a:t> </a:t>
            </a:r>
            <a:r>
              <a:rPr lang="en-US" sz="2700" b="1" dirty="0" err="1"/>
              <a:t>eğitim</a:t>
            </a:r>
            <a:r>
              <a:rPr lang="en-US" sz="2700" b="1" dirty="0"/>
              <a:t> </a:t>
            </a:r>
            <a:r>
              <a:rPr lang="en-US" sz="2700" b="1" dirty="0" err="1" smtClean="0"/>
              <a:t>oturumlarıni</a:t>
            </a:r>
            <a:r>
              <a:rPr lang="en-US" sz="2700" b="1" dirty="0" smtClean="0"/>
              <a:t> </a:t>
            </a:r>
            <a:r>
              <a:rPr lang="en-US" sz="2700" b="1" dirty="0" err="1"/>
              <a:t>başarıyla</a:t>
            </a:r>
            <a:r>
              <a:rPr lang="en-US" sz="2700" b="1" dirty="0"/>
              <a:t> </a:t>
            </a:r>
            <a:r>
              <a:rPr lang="en-US" sz="2700" b="1" dirty="0" err="1"/>
              <a:t>geçtikten</a:t>
            </a:r>
            <a:r>
              <a:rPr lang="en-US" sz="2700" b="1" dirty="0"/>
              <a:t> </a:t>
            </a:r>
            <a:r>
              <a:rPr lang="en-US" sz="2700" b="1" dirty="0" err="1"/>
              <a:t>sonra</a:t>
            </a:r>
            <a:r>
              <a:rPr lang="en-US" sz="2700" b="1" dirty="0"/>
              <a:t> </a:t>
            </a:r>
            <a:r>
              <a:rPr lang="en-US" sz="2700" b="1" dirty="0" err="1"/>
              <a:t>akredite</a:t>
            </a:r>
            <a:r>
              <a:rPr lang="en-US" sz="2700" b="1" dirty="0"/>
              <a:t> </a:t>
            </a:r>
            <a:r>
              <a:rPr lang="en-US" sz="2700" b="1" dirty="0" err="1"/>
              <a:t>edilmiş</a:t>
            </a:r>
            <a:r>
              <a:rPr lang="en-US" sz="2700" b="1" dirty="0"/>
              <a:t>, </a:t>
            </a:r>
            <a:r>
              <a:rPr lang="en-US" sz="2700" b="1" dirty="0" err="1"/>
              <a:t>en</a:t>
            </a:r>
            <a:r>
              <a:rPr lang="en-US" sz="2700" b="1" dirty="0"/>
              <a:t> </a:t>
            </a:r>
            <a:r>
              <a:rPr lang="en-US" sz="2700" b="1" dirty="0" err="1"/>
              <a:t>saygın</a:t>
            </a:r>
            <a:r>
              <a:rPr lang="en-US" sz="2700" b="1" dirty="0"/>
              <a:t> </a:t>
            </a:r>
            <a:r>
              <a:rPr lang="en-US" sz="2700" b="1" dirty="0" err="1"/>
              <a:t>Tercüman</a:t>
            </a:r>
            <a:r>
              <a:rPr lang="en-US" sz="2700" b="1" dirty="0"/>
              <a:t> </a:t>
            </a:r>
            <a:r>
              <a:rPr lang="en-US" sz="2700" b="1" dirty="0" err="1"/>
              <a:t>Dernekleri</a:t>
            </a:r>
            <a:r>
              <a:rPr lang="en-US" sz="2700" b="1" dirty="0"/>
              <a:t> </a:t>
            </a:r>
            <a:r>
              <a:rPr lang="en-US" sz="2700" b="1" dirty="0" err="1"/>
              <a:t>tarafından</a:t>
            </a:r>
            <a:r>
              <a:rPr lang="en-US" sz="2700" b="1" dirty="0"/>
              <a:t> </a:t>
            </a:r>
            <a:r>
              <a:rPr lang="en-US" sz="2700" b="1" dirty="0" err="1"/>
              <a:t>sertifikalandırılmıştır</a:t>
            </a:r>
            <a:r>
              <a:rPr lang="en-US" sz="2700" b="1" dirty="0" smtClean="0"/>
              <a:t>. </a:t>
            </a:r>
            <a:r>
              <a:rPr lang="en-US" sz="2700" b="1" dirty="0" err="1" smtClean="0"/>
              <a:t>Konusmalari</a:t>
            </a:r>
            <a:r>
              <a:rPr lang="en-US" sz="2700" b="1" dirty="0" smtClean="0"/>
              <a:t> </a:t>
            </a:r>
            <a:r>
              <a:rPr lang="en-US" sz="2700" b="1" dirty="0" err="1" smtClean="0"/>
              <a:t>ve</a:t>
            </a:r>
            <a:r>
              <a:rPr lang="en-US" sz="2700" b="1" dirty="0" smtClean="0"/>
              <a:t> </a:t>
            </a:r>
            <a:r>
              <a:rPr lang="en-US" sz="2700" b="1" dirty="0" err="1" smtClean="0"/>
              <a:t>etkinlik</a:t>
            </a:r>
            <a:r>
              <a:rPr lang="en-US" sz="2700" b="1" dirty="0" smtClean="0"/>
              <a:t> </a:t>
            </a:r>
            <a:r>
              <a:rPr lang="en-US" sz="2700" b="1" dirty="0" err="1" smtClean="0"/>
              <a:t>iceriklerini</a:t>
            </a:r>
            <a:r>
              <a:rPr lang="en-US" sz="2700" b="1" dirty="0" smtClean="0"/>
              <a:t> </a:t>
            </a:r>
            <a:r>
              <a:rPr lang="en-US" sz="2700" b="1" dirty="0" err="1" smtClean="0"/>
              <a:t>guvenle</a:t>
            </a:r>
            <a:r>
              <a:rPr lang="en-US" sz="2700" b="1" dirty="0" smtClean="0"/>
              <a:t> </a:t>
            </a:r>
            <a:r>
              <a:rPr lang="en-US" sz="2700" b="1" dirty="0" err="1" smtClean="0"/>
              <a:t>korumalari</a:t>
            </a:r>
            <a:r>
              <a:rPr lang="en-US" sz="2700" b="1" dirty="0" smtClean="0"/>
              <a:t> </a:t>
            </a:r>
            <a:r>
              <a:rPr lang="en-US" sz="2700" b="1" dirty="0" err="1" smtClean="0"/>
              <a:t>calisma</a:t>
            </a:r>
            <a:r>
              <a:rPr lang="en-US" sz="2700" b="1" dirty="0" smtClean="0"/>
              <a:t> </a:t>
            </a:r>
            <a:r>
              <a:rPr lang="en-US" sz="2700" b="1" dirty="0" err="1" smtClean="0"/>
              <a:t>kriteridir</a:t>
            </a:r>
            <a:r>
              <a:rPr lang="en-US" sz="2700" b="1" dirty="0" smtClean="0"/>
              <a:t>.</a:t>
            </a:r>
            <a:r>
              <a:rPr lang="en-US" sz="3100" dirty="0" smtClean="0"/>
              <a:t/>
            </a:r>
            <a:br>
              <a:rPr lang="en-US" sz="3100" dirty="0" smtClean="0"/>
            </a:br>
            <a:endParaRPr lang="en-US" sz="3100" dirty="0"/>
          </a:p>
        </p:txBody>
      </p:sp>
    </p:spTree>
    <p:extLst>
      <p:ext uri="{BB962C8B-B14F-4D97-AF65-F5344CB8AC3E}">
        <p14:creationId xmlns:p14="http://schemas.microsoft.com/office/powerpoint/2010/main" val="3140068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686800" cy="6127750"/>
          </a:xfrm>
        </p:spPr>
        <p:txBody>
          <a:bodyPr>
            <a:noAutofit/>
          </a:bodyPr>
          <a:lstStyle/>
          <a:p>
            <a:pPr algn="ctr"/>
            <a:r>
              <a:rPr lang="en-US" sz="2400" b="1" dirty="0">
                <a:solidFill>
                  <a:srgbClr val="C00000"/>
                </a:solidFill>
              </a:rPr>
              <a:t>DUYURU ÖRNEĞİ</a:t>
            </a:r>
            <a:br>
              <a:rPr lang="en-US" sz="2400" b="1" dirty="0">
                <a:solidFill>
                  <a:srgbClr val="C00000"/>
                </a:solidFill>
              </a:rPr>
            </a:br>
            <a:r>
              <a:rPr lang="en-US" sz="2400" b="1" dirty="0" err="1"/>
              <a:t>Değerli</a:t>
            </a:r>
            <a:r>
              <a:rPr lang="en-US" sz="2400" b="1" dirty="0"/>
              <a:t> </a:t>
            </a:r>
            <a:r>
              <a:rPr lang="en-US" sz="2400" b="1" dirty="0" err="1"/>
              <a:t>topluluğumuz</a:t>
            </a:r>
            <a:r>
              <a:rPr lang="en-US" sz="2400" b="1" dirty="0"/>
              <a:t>;</a:t>
            </a:r>
            <a:br>
              <a:rPr lang="en-US" sz="2400" b="1" dirty="0"/>
            </a:br>
            <a:r>
              <a:rPr lang="en-US" sz="2000" b="1" dirty="0" err="1" smtClean="0"/>
              <a:t>Etkinligimizi</a:t>
            </a:r>
            <a:r>
              <a:rPr lang="en-US" sz="2000" b="1" dirty="0" smtClean="0"/>
              <a:t> </a:t>
            </a:r>
            <a:r>
              <a:rPr lang="en-US" sz="2000" b="1" dirty="0" err="1" smtClean="0"/>
              <a:t>ve</a:t>
            </a:r>
            <a:r>
              <a:rPr lang="en-US" sz="2000" b="1" dirty="0" smtClean="0"/>
              <a:t> </a:t>
            </a:r>
            <a:r>
              <a:rPr lang="en-US" sz="2000" b="1" dirty="0" err="1" smtClean="0"/>
              <a:t>Konuşmacılarımızı</a:t>
            </a:r>
            <a:r>
              <a:rPr lang="en-US" sz="2000" b="1" dirty="0" smtClean="0"/>
              <a:t>  </a:t>
            </a:r>
            <a:r>
              <a:rPr lang="en-US" sz="2000" b="1" dirty="0" err="1"/>
              <a:t>dinlemek</a:t>
            </a:r>
            <a:r>
              <a:rPr lang="en-US" sz="2000" b="1" dirty="0"/>
              <a:t> </a:t>
            </a:r>
            <a:r>
              <a:rPr lang="en-US" sz="2000" b="1" dirty="0" err="1" smtClean="0"/>
              <a:t>isteyen</a:t>
            </a:r>
            <a:r>
              <a:rPr lang="en-US" sz="2000" b="1" dirty="0" smtClean="0"/>
              <a:t> </a:t>
            </a:r>
            <a:r>
              <a:rPr lang="en-US" sz="2000" b="1" dirty="0" err="1" smtClean="0"/>
              <a:t>farkli</a:t>
            </a:r>
            <a:r>
              <a:rPr lang="en-US" sz="2000" b="1" dirty="0" smtClean="0"/>
              <a:t> </a:t>
            </a:r>
            <a:r>
              <a:rPr lang="en-US" sz="2000" b="1" dirty="0" err="1" smtClean="0"/>
              <a:t>dillerden</a:t>
            </a:r>
            <a:r>
              <a:rPr lang="en-US" sz="2000" b="1" dirty="0" smtClean="0"/>
              <a:t> </a:t>
            </a:r>
            <a:r>
              <a:rPr lang="en-US" sz="2000" b="1" dirty="0" err="1" smtClean="0"/>
              <a:t>dostlarimiz</a:t>
            </a:r>
            <a:r>
              <a:rPr lang="en-US" sz="2000" b="1" dirty="0" smtClean="0"/>
              <a:t>  </a:t>
            </a:r>
            <a:r>
              <a:rPr lang="en-US" sz="2000" b="1" dirty="0" err="1" smtClean="0"/>
              <a:t>icin</a:t>
            </a:r>
            <a:r>
              <a:rPr lang="en-US" sz="2000" b="1" dirty="0" smtClean="0"/>
              <a:t> Online –</a:t>
            </a:r>
            <a:r>
              <a:rPr lang="en-US" sz="2000" b="1" dirty="0" err="1" smtClean="0"/>
              <a:t>canli</a:t>
            </a:r>
            <a:r>
              <a:rPr lang="en-US" sz="2000" b="1" dirty="0" smtClean="0"/>
              <a:t>-SIMULTANE CEVIRI </a:t>
            </a:r>
            <a:r>
              <a:rPr lang="en-US" sz="2000" b="1" dirty="0" err="1" smtClean="0"/>
              <a:t>uygulamamiz</a:t>
            </a:r>
            <a:r>
              <a:rPr lang="en-US" sz="2000" b="1" dirty="0" smtClean="0"/>
              <a:t/>
            </a:r>
            <a:br>
              <a:rPr lang="en-US" sz="2000" b="1" dirty="0" smtClean="0"/>
            </a:br>
            <a:r>
              <a:rPr lang="en-US" sz="2000" b="1" dirty="0" smtClean="0"/>
              <a:t>..... </a:t>
            </a:r>
            <a:r>
              <a:rPr lang="en-US" sz="2000" b="1" dirty="0" err="1" smtClean="0"/>
              <a:t>tarihinde</a:t>
            </a:r>
            <a:r>
              <a:rPr lang="en-US" sz="2000" b="1" dirty="0" smtClean="0"/>
              <a:t>, </a:t>
            </a:r>
            <a:r>
              <a:rPr lang="en-US" sz="2000" b="1" dirty="0"/>
              <a:t>..../....... </a:t>
            </a:r>
            <a:r>
              <a:rPr lang="en-US" sz="2000" b="1" dirty="0" err="1"/>
              <a:t>saatleri</a:t>
            </a:r>
            <a:r>
              <a:rPr lang="en-US" sz="2000" b="1" dirty="0"/>
              <a:t> </a:t>
            </a:r>
            <a:r>
              <a:rPr lang="en-US" sz="2000" b="1" dirty="0" err="1"/>
              <a:t>arasında</a:t>
            </a:r>
            <a:r>
              <a:rPr lang="en-US" sz="2000" b="1" dirty="0"/>
              <a:t> </a:t>
            </a:r>
            <a:r>
              <a:rPr lang="en-US" sz="2000" b="1" dirty="0" err="1" smtClean="0"/>
              <a:t>yapılacaktir</a:t>
            </a:r>
            <a:r>
              <a:rPr lang="en-US" sz="2000" b="1" dirty="0" smtClean="0"/>
              <a:t>.</a:t>
            </a:r>
            <a:r>
              <a:rPr lang="en-US" sz="2000" b="1" dirty="0"/>
              <a:t/>
            </a:r>
            <a:br>
              <a:rPr lang="en-US" sz="2000" b="1" dirty="0"/>
            </a:br>
            <a:r>
              <a:rPr lang="en-US" sz="2000" b="1" dirty="0" err="1" smtClean="0"/>
              <a:t>En</a:t>
            </a:r>
            <a:r>
              <a:rPr lang="en-US" sz="2000" b="1" dirty="0" smtClean="0"/>
              <a:t> </a:t>
            </a:r>
            <a:r>
              <a:rPr lang="en-US" sz="2000" b="1" dirty="0" err="1" smtClean="0"/>
              <a:t>cok</a:t>
            </a:r>
            <a:r>
              <a:rPr lang="en-US" sz="2000" b="1" dirty="0" smtClean="0"/>
              <a:t> </a:t>
            </a:r>
            <a:r>
              <a:rPr lang="en-US" sz="2000" b="1" dirty="0" err="1" smtClean="0"/>
              <a:t>istenen</a:t>
            </a:r>
            <a:r>
              <a:rPr lang="en-US" sz="2000" b="1" dirty="0" smtClean="0"/>
              <a:t> </a:t>
            </a:r>
            <a:r>
              <a:rPr lang="en-US" sz="2000" b="1" dirty="0" err="1" smtClean="0"/>
              <a:t>dillerden</a:t>
            </a:r>
            <a:r>
              <a:rPr lang="en-US" sz="2000" b="1" dirty="0" smtClean="0"/>
              <a:t> </a:t>
            </a:r>
            <a:r>
              <a:rPr lang="en-US" sz="2000" b="1" dirty="0" err="1" smtClean="0"/>
              <a:t>simultane</a:t>
            </a:r>
            <a:r>
              <a:rPr lang="en-US" sz="2000" b="1" dirty="0" smtClean="0"/>
              <a:t> </a:t>
            </a:r>
            <a:r>
              <a:rPr lang="en-US" sz="2000" b="1" dirty="0" err="1"/>
              <a:t>tercüme</a:t>
            </a:r>
            <a:r>
              <a:rPr lang="en-US" sz="2000" b="1" dirty="0"/>
              <a:t> </a:t>
            </a:r>
            <a:r>
              <a:rPr lang="en-US" sz="2000" b="1" dirty="0" err="1"/>
              <a:t>ile</a:t>
            </a:r>
            <a:r>
              <a:rPr lang="en-US" sz="2000" b="1" dirty="0"/>
              <a:t> </a:t>
            </a:r>
            <a:r>
              <a:rPr lang="en-US" sz="2000" b="1" dirty="0" err="1"/>
              <a:t>dinlemek</a:t>
            </a:r>
            <a:r>
              <a:rPr lang="en-US" sz="2000" b="1" dirty="0"/>
              <a:t> </a:t>
            </a:r>
            <a:r>
              <a:rPr lang="en-US" sz="2000" b="1" dirty="0" err="1"/>
              <a:t>için</a:t>
            </a:r>
            <a:r>
              <a:rPr lang="en-US" sz="2000" b="1" dirty="0"/>
              <a:t> </a:t>
            </a:r>
            <a:r>
              <a:rPr lang="en-US" sz="2000" b="1" dirty="0" err="1"/>
              <a:t>bu</a:t>
            </a:r>
            <a:r>
              <a:rPr lang="en-US" sz="2000" b="1" dirty="0"/>
              <a:t> </a:t>
            </a:r>
            <a:r>
              <a:rPr lang="en-US" sz="2000" b="1" dirty="0" err="1" smtClean="0"/>
              <a:t>linki</a:t>
            </a:r>
            <a:r>
              <a:rPr lang="en-US" sz="2000" b="1" dirty="0" smtClean="0"/>
              <a:t> cep </a:t>
            </a:r>
            <a:r>
              <a:rPr lang="en-US" sz="2000" b="1" dirty="0" err="1"/>
              <a:t>telefonlarınıza</a:t>
            </a:r>
            <a:r>
              <a:rPr lang="en-US" sz="2000" b="1" dirty="0"/>
              <a:t> </a:t>
            </a:r>
            <a:r>
              <a:rPr lang="en-US" sz="2000" b="1" dirty="0" err="1"/>
              <a:t>yonlendirebilirsiniz</a:t>
            </a:r>
            <a:r>
              <a:rPr lang="en-US" sz="2000" b="1" dirty="0"/>
              <a:t> </a:t>
            </a:r>
            <a:r>
              <a:rPr lang="en-US" sz="2000" b="1" dirty="0" err="1"/>
              <a:t>veya</a:t>
            </a:r>
            <a:r>
              <a:rPr lang="en-US" sz="2000" b="1" dirty="0"/>
              <a:t> Q </a:t>
            </a:r>
            <a:r>
              <a:rPr lang="en-US" sz="2000" b="1" dirty="0" err="1"/>
              <a:t>kare</a:t>
            </a:r>
            <a:r>
              <a:rPr lang="en-US" sz="2000" b="1" dirty="0"/>
              <a:t> </a:t>
            </a:r>
            <a:r>
              <a:rPr lang="en-US" sz="2000" b="1" dirty="0" err="1"/>
              <a:t>kodu</a:t>
            </a:r>
            <a:r>
              <a:rPr lang="en-US" sz="2000" b="1" dirty="0"/>
              <a:t> </a:t>
            </a:r>
            <a:r>
              <a:rPr lang="en-US" sz="2000" b="1" dirty="0" err="1"/>
              <a:t>tarayabilirsiniz</a:t>
            </a:r>
            <a:r>
              <a:rPr lang="en-US" sz="2000" b="1" dirty="0"/>
              <a:t>.</a:t>
            </a:r>
            <a:br>
              <a:rPr lang="en-US" sz="2000" b="1" dirty="0"/>
            </a:br>
            <a:r>
              <a:rPr lang="en-US" sz="2000" b="1" dirty="0" smtClean="0"/>
              <a:t>https</a:t>
            </a:r>
            <a:r>
              <a:rPr lang="en-US" sz="2000" b="1" dirty="0"/>
              <a:t>://EliteInterpreterSupportedOnlineMeetings……</a:t>
            </a:r>
            <a:br>
              <a:rPr lang="en-US" sz="2000" b="1" dirty="0"/>
            </a:br>
            <a:r>
              <a:rPr lang="en-US" sz="2000" b="1" dirty="0"/>
              <a:t>  </a:t>
            </a:r>
            <a:r>
              <a:rPr lang="en-US" sz="2000" b="1" dirty="0" smtClean="0"/>
              <a:t>TR-EN </a:t>
            </a:r>
            <a:r>
              <a:rPr lang="en-US" sz="2000" b="1" dirty="0" err="1"/>
              <a:t>için</a:t>
            </a:r>
            <a:r>
              <a:rPr lang="en-US" sz="2000" b="1" dirty="0"/>
              <a:t> 11, </a:t>
            </a:r>
            <a:r>
              <a:rPr lang="en-US" sz="2000" b="1" dirty="0" smtClean="0"/>
              <a:t>TR-AR </a:t>
            </a:r>
            <a:r>
              <a:rPr lang="en-US" sz="2000" b="1" dirty="0" err="1"/>
              <a:t>için</a:t>
            </a:r>
            <a:r>
              <a:rPr lang="en-US" sz="2000" b="1" dirty="0"/>
              <a:t> 22, </a:t>
            </a:r>
            <a:r>
              <a:rPr lang="en-US" sz="2000" b="1" dirty="0" smtClean="0"/>
              <a:t>TR-URDU </a:t>
            </a:r>
            <a:r>
              <a:rPr lang="en-US" sz="2000" b="1" dirty="0" err="1"/>
              <a:t>için</a:t>
            </a:r>
            <a:r>
              <a:rPr lang="en-US" sz="2000" b="1" dirty="0"/>
              <a:t> 33.</a:t>
            </a:r>
            <a:br>
              <a:rPr lang="en-US" sz="2000" b="1" dirty="0"/>
            </a:br>
            <a:r>
              <a:rPr lang="en-US" sz="2000" b="1" dirty="0" err="1" smtClean="0"/>
              <a:t>Çevirmenler</a:t>
            </a:r>
            <a:r>
              <a:rPr lang="en-US" sz="2000" b="1" dirty="0" smtClean="0"/>
              <a:t> </a:t>
            </a:r>
            <a:r>
              <a:rPr lang="en-US" sz="2000" b="1" dirty="0"/>
              <a:t>size </a:t>
            </a:r>
            <a:r>
              <a:rPr lang="en-US" sz="2000" b="1" dirty="0" err="1"/>
              <a:t>kendi</a:t>
            </a:r>
            <a:r>
              <a:rPr lang="en-US" sz="2000" b="1" dirty="0"/>
              <a:t> </a:t>
            </a:r>
            <a:r>
              <a:rPr lang="en-US" sz="2000" b="1" dirty="0" err="1" smtClean="0"/>
              <a:t>dilllerinden</a:t>
            </a:r>
            <a:r>
              <a:rPr lang="en-US" sz="2000" b="1" dirty="0" smtClean="0"/>
              <a:t>  </a:t>
            </a:r>
            <a:r>
              <a:rPr lang="en-US" sz="2000" b="1" dirty="0" err="1"/>
              <a:t>anında</a:t>
            </a:r>
            <a:r>
              <a:rPr lang="en-US" sz="2000" b="1" dirty="0"/>
              <a:t> </a:t>
            </a:r>
            <a:r>
              <a:rPr lang="en-US" sz="2000" b="1" dirty="0" err="1"/>
              <a:t>simultane</a:t>
            </a:r>
            <a:r>
              <a:rPr lang="en-US" sz="2000" b="1" dirty="0"/>
              <a:t> </a:t>
            </a:r>
            <a:r>
              <a:rPr lang="en-US" sz="2000" b="1" dirty="0" err="1"/>
              <a:t>çeviri</a:t>
            </a:r>
            <a:r>
              <a:rPr lang="en-US" sz="2000" b="1" dirty="0"/>
              <a:t> </a:t>
            </a:r>
            <a:r>
              <a:rPr lang="en-US" sz="2000" b="1" dirty="0" err="1"/>
              <a:t>yapacaktır</a:t>
            </a:r>
            <a:r>
              <a:rPr lang="en-US" sz="2000" b="1" dirty="0"/>
              <a:t>.</a:t>
            </a:r>
            <a:br>
              <a:rPr lang="en-US" sz="2000" b="1" dirty="0"/>
            </a:br>
            <a:r>
              <a:rPr lang="en-US" sz="2000" b="1" dirty="0" err="1" smtClean="0"/>
              <a:t>Etkinlik</a:t>
            </a:r>
            <a:r>
              <a:rPr lang="en-US" sz="2000" b="1" dirty="0" smtClean="0"/>
              <a:t> </a:t>
            </a:r>
            <a:r>
              <a:rPr lang="en-US" sz="2000" b="1" dirty="0" err="1" smtClean="0"/>
              <a:t>platformumuz</a:t>
            </a:r>
            <a:r>
              <a:rPr lang="en-US" sz="2000" b="1" dirty="0" smtClean="0"/>
              <a:t> </a:t>
            </a:r>
            <a:r>
              <a:rPr lang="en-US" sz="2000" b="1" dirty="0" err="1" smtClean="0"/>
              <a:t>ve</a:t>
            </a:r>
            <a:r>
              <a:rPr lang="en-US" sz="2000" b="1" dirty="0" smtClean="0"/>
              <a:t> </a:t>
            </a:r>
            <a:r>
              <a:rPr lang="en-US" sz="2000" b="1" dirty="0" err="1" smtClean="0"/>
              <a:t>fiziki</a:t>
            </a:r>
            <a:r>
              <a:rPr lang="en-US" sz="2000" b="1" dirty="0" smtClean="0"/>
              <a:t> </a:t>
            </a:r>
            <a:r>
              <a:rPr lang="en-US" sz="2000" b="1" dirty="0" err="1"/>
              <a:t>yerimizin</a:t>
            </a:r>
            <a:r>
              <a:rPr lang="en-US" sz="2000" b="1" dirty="0"/>
              <a:t> </a:t>
            </a:r>
            <a:r>
              <a:rPr lang="en-US" sz="2000" b="1" dirty="0" err="1"/>
              <a:t>dışındaki</a:t>
            </a:r>
            <a:r>
              <a:rPr lang="en-US" sz="2000" b="1" dirty="0"/>
              <a:t> </a:t>
            </a:r>
            <a:r>
              <a:rPr lang="en-US" sz="2000" b="1" dirty="0" err="1"/>
              <a:t>üyelerimiz</a:t>
            </a:r>
            <a:r>
              <a:rPr lang="en-US" sz="2000" b="1" dirty="0"/>
              <a:t> </a:t>
            </a:r>
            <a:r>
              <a:rPr lang="en-US" sz="2000" b="1" dirty="0" err="1"/>
              <a:t>ve</a:t>
            </a:r>
            <a:r>
              <a:rPr lang="en-US" sz="2000" b="1" dirty="0"/>
              <a:t> </a:t>
            </a:r>
            <a:r>
              <a:rPr lang="en-US" sz="2000" b="1" dirty="0" err="1"/>
              <a:t>dileyen</a:t>
            </a:r>
            <a:r>
              <a:rPr lang="en-US" sz="2000" b="1" dirty="0"/>
              <a:t> </a:t>
            </a:r>
            <a:r>
              <a:rPr lang="en-US" sz="2000" b="1" dirty="0" err="1"/>
              <a:t>herkes</a:t>
            </a:r>
            <a:r>
              <a:rPr lang="en-US" sz="2000" b="1" dirty="0"/>
              <a:t> </a:t>
            </a:r>
            <a:r>
              <a:rPr lang="en-US" sz="2000" b="1" dirty="0" err="1"/>
              <a:t>evinden</a:t>
            </a:r>
            <a:r>
              <a:rPr lang="en-US" sz="2000" b="1" dirty="0"/>
              <a:t>, </a:t>
            </a:r>
            <a:r>
              <a:rPr lang="en-US" sz="2000" b="1" dirty="0" err="1"/>
              <a:t>iş</a:t>
            </a:r>
            <a:r>
              <a:rPr lang="en-US" sz="2000" b="1" dirty="0"/>
              <a:t> </a:t>
            </a:r>
            <a:r>
              <a:rPr lang="en-US" sz="2000" b="1" dirty="0" err="1"/>
              <a:t>yerinden</a:t>
            </a:r>
            <a:r>
              <a:rPr lang="en-US" sz="2000" b="1" dirty="0"/>
              <a:t> </a:t>
            </a:r>
            <a:r>
              <a:rPr lang="en-US" sz="2000" b="1" dirty="0" err="1"/>
              <a:t>ve</a:t>
            </a:r>
            <a:r>
              <a:rPr lang="en-US" sz="2000" b="1" dirty="0"/>
              <a:t> </a:t>
            </a:r>
            <a:r>
              <a:rPr lang="en-US" sz="2000" b="1" dirty="0" err="1"/>
              <a:t>tüm</a:t>
            </a:r>
            <a:r>
              <a:rPr lang="en-US" sz="2000" b="1" dirty="0"/>
              <a:t> </a:t>
            </a:r>
            <a:r>
              <a:rPr lang="en-US" sz="2000" b="1" dirty="0" err="1"/>
              <a:t>mekanlardan</a:t>
            </a:r>
            <a:r>
              <a:rPr lang="en-US" sz="2000" b="1" dirty="0"/>
              <a:t> </a:t>
            </a:r>
            <a:r>
              <a:rPr lang="en-US" sz="2000" b="1" dirty="0" err="1"/>
              <a:t>bağlanıp</a:t>
            </a:r>
            <a:r>
              <a:rPr lang="en-US" sz="2000" b="1" dirty="0"/>
              <a:t> </a:t>
            </a:r>
            <a:r>
              <a:rPr lang="en-US" sz="2000" b="1" dirty="0" err="1" smtClean="0"/>
              <a:t>farkli</a:t>
            </a:r>
            <a:r>
              <a:rPr lang="en-US" sz="2000" b="1" dirty="0" smtClean="0"/>
              <a:t> </a:t>
            </a:r>
            <a:r>
              <a:rPr lang="en-US" sz="2000" b="1" dirty="0" err="1" smtClean="0"/>
              <a:t>dillerden</a:t>
            </a:r>
            <a:r>
              <a:rPr lang="en-US" sz="2000" b="1" dirty="0" smtClean="0"/>
              <a:t> </a:t>
            </a:r>
            <a:r>
              <a:rPr lang="en-US" sz="2000" b="1" dirty="0" err="1" smtClean="0"/>
              <a:t>dinleyebilecektir</a:t>
            </a:r>
            <a:r>
              <a:rPr lang="en-US" sz="2000" b="1" dirty="0" smtClean="0"/>
              <a:t>.          </a:t>
            </a:r>
            <a:r>
              <a:rPr lang="en-US" sz="2000" b="1" dirty="0"/>
              <a:t/>
            </a:r>
            <a:br>
              <a:rPr lang="en-US" sz="2000" b="1" dirty="0"/>
            </a:br>
            <a:r>
              <a:rPr lang="en-US" sz="2000" b="1" dirty="0" err="1"/>
              <a:t>Çevirileri</a:t>
            </a:r>
            <a:r>
              <a:rPr lang="en-US" sz="2000" b="1" dirty="0"/>
              <a:t> </a:t>
            </a:r>
            <a:r>
              <a:rPr lang="en-US" sz="2000" b="1" dirty="0" err="1"/>
              <a:t>dinlemek</a:t>
            </a:r>
            <a:r>
              <a:rPr lang="en-US" sz="2000" b="1" dirty="0"/>
              <a:t> </a:t>
            </a:r>
            <a:r>
              <a:rPr lang="en-US" sz="2000" b="1" dirty="0" err="1"/>
              <a:t>için</a:t>
            </a:r>
            <a:r>
              <a:rPr lang="en-US" sz="2000" b="1" dirty="0"/>
              <a:t> cep </a:t>
            </a:r>
            <a:r>
              <a:rPr lang="en-US" sz="2000" b="1" dirty="0" err="1"/>
              <a:t>telefonunuz</a:t>
            </a:r>
            <a:r>
              <a:rPr lang="en-US" sz="2000" b="1" dirty="0"/>
              <a:t> </a:t>
            </a:r>
            <a:r>
              <a:rPr lang="en-US" sz="2000" b="1" dirty="0" err="1"/>
              <a:t>ve</a:t>
            </a:r>
            <a:r>
              <a:rPr lang="en-US" sz="2000" b="1" dirty="0"/>
              <a:t> Bluetooth </a:t>
            </a:r>
            <a:r>
              <a:rPr lang="en-US" sz="2000" b="1" dirty="0" err="1"/>
              <a:t>ile</a:t>
            </a:r>
            <a:r>
              <a:rPr lang="en-US" sz="2000" b="1" dirty="0"/>
              <a:t> </a:t>
            </a:r>
            <a:r>
              <a:rPr lang="en-US" sz="2000" b="1" dirty="0" err="1"/>
              <a:t>kulaklığınız</a:t>
            </a:r>
            <a:r>
              <a:rPr lang="en-US" sz="2000" b="1" dirty="0"/>
              <a:t> </a:t>
            </a:r>
            <a:r>
              <a:rPr lang="en-US" sz="2000" b="1" dirty="0" err="1"/>
              <a:t>veya</a:t>
            </a:r>
            <a:r>
              <a:rPr lang="en-US" sz="2000" b="1" dirty="0"/>
              <a:t> </a:t>
            </a:r>
            <a:r>
              <a:rPr lang="en-US" sz="2000" b="1" dirty="0" err="1"/>
              <a:t>kablolu</a:t>
            </a:r>
            <a:r>
              <a:rPr lang="en-US" sz="2000" b="1" dirty="0"/>
              <a:t> </a:t>
            </a:r>
            <a:r>
              <a:rPr lang="en-US" sz="2000" b="1" dirty="0" err="1"/>
              <a:t>kulaklık</a:t>
            </a:r>
            <a:r>
              <a:rPr lang="en-US" sz="2000" b="1" dirty="0"/>
              <a:t> </a:t>
            </a:r>
            <a:r>
              <a:rPr lang="en-US" sz="2000" b="1" dirty="0" err="1"/>
              <a:t>ile</a:t>
            </a:r>
            <a:r>
              <a:rPr lang="en-US" sz="2000" b="1" dirty="0"/>
              <a:t> </a:t>
            </a:r>
            <a:r>
              <a:rPr lang="en-US" sz="2000" b="1" dirty="0" err="1"/>
              <a:t>dinleyebilirsiniz</a:t>
            </a:r>
            <a:r>
              <a:rPr lang="en-US" sz="2000" b="1" dirty="0" smtClean="0"/>
              <a:t>.</a:t>
            </a:r>
            <a:br>
              <a:rPr lang="en-US" sz="2000" b="1" dirty="0" smtClean="0"/>
            </a:br>
            <a:r>
              <a:rPr lang="en-US" sz="2000" b="1" dirty="0" err="1" smtClean="0"/>
              <a:t>Organizasyonumuz</a:t>
            </a:r>
            <a:r>
              <a:rPr lang="en-US" sz="2000" b="1" dirty="0" smtClean="0"/>
              <a:t> </a:t>
            </a:r>
            <a:r>
              <a:rPr lang="en-US" sz="2000" b="1" dirty="0" err="1" smtClean="0"/>
              <a:t>icin</a:t>
            </a:r>
            <a:r>
              <a:rPr lang="en-US" sz="2000" b="1" dirty="0" smtClean="0"/>
              <a:t> </a:t>
            </a:r>
            <a:r>
              <a:rPr lang="en-US" sz="2000" b="1" dirty="0" err="1" smtClean="0"/>
              <a:t>bu</a:t>
            </a:r>
            <a:r>
              <a:rPr lang="en-US" sz="2000" b="1" dirty="0" smtClean="0"/>
              <a:t> </a:t>
            </a:r>
            <a:r>
              <a:rPr lang="en-US" sz="2000" b="1" dirty="0" err="1" smtClean="0"/>
              <a:t>platformdan</a:t>
            </a:r>
            <a:r>
              <a:rPr lang="en-US" sz="2000" b="1" dirty="0" smtClean="0"/>
              <a:t> </a:t>
            </a:r>
            <a:r>
              <a:rPr lang="en-US" sz="2000" b="1" dirty="0"/>
              <a:t>DONATE </a:t>
            </a:r>
            <a:r>
              <a:rPr lang="en-US" sz="2000" b="1" dirty="0" err="1"/>
              <a:t>yonlendirmeleri</a:t>
            </a:r>
            <a:r>
              <a:rPr lang="en-US" sz="2000" b="1" dirty="0"/>
              <a:t> </a:t>
            </a:r>
            <a:r>
              <a:rPr lang="en-US" sz="2000" b="1" dirty="0" err="1"/>
              <a:t>ile</a:t>
            </a:r>
            <a:r>
              <a:rPr lang="en-US" sz="2000" b="1" dirty="0"/>
              <a:t> </a:t>
            </a:r>
            <a:r>
              <a:rPr lang="en-US" sz="2000" b="1" dirty="0" err="1" smtClean="0"/>
              <a:t>ve</a:t>
            </a:r>
            <a:r>
              <a:rPr lang="en-US" sz="2000" b="1" dirty="0" smtClean="0"/>
              <a:t> Chat </a:t>
            </a:r>
            <a:r>
              <a:rPr lang="en-US" sz="2000" b="1" dirty="0" err="1" smtClean="0"/>
              <a:t>alanlarindan</a:t>
            </a:r>
            <a:r>
              <a:rPr lang="en-US" sz="2000" b="1" dirty="0" smtClean="0"/>
              <a:t> </a:t>
            </a:r>
            <a:r>
              <a:rPr lang="en-US" sz="2000" b="1" dirty="0" err="1" smtClean="0"/>
              <a:t>Yardim</a:t>
            </a:r>
            <a:r>
              <a:rPr lang="en-US" sz="2000" b="1" dirty="0" smtClean="0"/>
              <a:t> </a:t>
            </a:r>
            <a:r>
              <a:rPr lang="en-US" sz="2000" b="1" dirty="0" err="1" smtClean="0"/>
              <a:t>yapabilirsiniz</a:t>
            </a:r>
            <a:r>
              <a:rPr lang="en-US" sz="2000" b="1" dirty="0" smtClean="0"/>
              <a:t>.</a:t>
            </a:r>
            <a:br>
              <a:rPr lang="en-US" sz="2000" b="1" dirty="0" smtClean="0"/>
            </a:br>
            <a:endParaRPr lang="en-US" sz="2000" b="1" dirty="0"/>
          </a:p>
        </p:txBody>
      </p:sp>
    </p:spTree>
    <p:extLst>
      <p:ext uri="{BB962C8B-B14F-4D97-AF65-F5344CB8AC3E}">
        <p14:creationId xmlns:p14="http://schemas.microsoft.com/office/powerpoint/2010/main" val="1985826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457200"/>
          </a:xfrm>
        </p:spPr>
        <p:txBody>
          <a:bodyPr>
            <a:normAutofit/>
          </a:bodyPr>
          <a:lstStyle/>
          <a:p>
            <a:r>
              <a:rPr lang="en-US" sz="2200" b="1" dirty="0">
                <a:solidFill>
                  <a:srgbClr val="C00000"/>
                </a:solidFill>
                <a:latin typeface="Arial Black" panose="020B0A04020102020204" pitchFamily="34" charset="0"/>
              </a:rPr>
              <a:t>ELIT SIMULTANEOUS INTERPRETING SOLUTIONS</a:t>
            </a:r>
            <a:endParaRPr lang="en-US" sz="2200" dirty="0">
              <a:latin typeface="Arial Black" panose="020B0A04020102020204" pitchFamily="34" charset="0"/>
            </a:endParaRPr>
          </a:p>
        </p:txBody>
      </p:sp>
      <p:sp>
        <p:nvSpPr>
          <p:cNvPr id="3" name="Content Placeholder 2"/>
          <p:cNvSpPr>
            <a:spLocks noGrp="1"/>
          </p:cNvSpPr>
          <p:nvPr>
            <p:ph idx="1"/>
          </p:nvPr>
        </p:nvSpPr>
        <p:spPr>
          <a:xfrm>
            <a:off x="0" y="990600"/>
            <a:ext cx="8991600" cy="5562600"/>
          </a:xfrm>
        </p:spPr>
        <p:txBody>
          <a:bodyPr>
            <a:noAutofit/>
          </a:bodyPr>
          <a:lstStyle/>
          <a:p>
            <a:pPr algn="ctr">
              <a:lnSpc>
                <a:spcPct val="170000"/>
              </a:lnSpc>
            </a:pPr>
            <a:r>
              <a:rPr lang="en-US" sz="1800" b="1" dirty="0" err="1" smtClean="0">
                <a:solidFill>
                  <a:srgbClr val="FF0000"/>
                </a:solidFill>
                <a:latin typeface="Arial" panose="020B0604020202020204" pitchFamily="34" charset="0"/>
                <a:cs typeface="Arial" panose="020B0604020202020204" pitchFamily="34" charset="0"/>
              </a:rPr>
              <a:t>Elit</a:t>
            </a:r>
            <a:r>
              <a:rPr lang="en-US" sz="1800" b="1" dirty="0" err="1" smtClean="0">
                <a:solidFill>
                  <a:srgbClr val="0070C0"/>
                </a:solidFill>
                <a:latin typeface="Arial" panose="020B0604020202020204" pitchFamily="34" charset="0"/>
                <a:cs typeface="Arial" panose="020B0604020202020204" pitchFamily="34" charset="0"/>
              </a:rPr>
              <a:t>simultaneous</a:t>
            </a:r>
            <a:r>
              <a:rPr lang="en-US" sz="1800" b="1" dirty="0" smtClean="0">
                <a:solidFill>
                  <a:srgbClr val="0070C0"/>
                </a:solidFill>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programlarimizi</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kullanan</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kuruluşların</a:t>
            </a:r>
            <a:r>
              <a:rPr lang="en-US" sz="1800" b="1" dirty="0" smtClean="0">
                <a:latin typeface="Arial" panose="020B0604020202020204" pitchFamily="34" charset="0"/>
                <a:cs typeface="Arial" panose="020B0604020202020204" pitchFamily="34" charset="0"/>
              </a:rPr>
              <a:t> BAĞIŞ </a:t>
            </a:r>
            <a:r>
              <a:rPr lang="en-US" sz="1800" b="1" dirty="0" err="1" smtClean="0">
                <a:latin typeface="Arial" panose="020B0604020202020204" pitchFamily="34" charset="0"/>
                <a:cs typeface="Arial" panose="020B0604020202020204" pitchFamily="34" charset="0"/>
              </a:rPr>
              <a:t>linkleri</a:t>
            </a:r>
            <a:r>
              <a:rPr lang="en-US" sz="1800" b="1" dirty="0" smtClean="0">
                <a:latin typeface="Arial" panose="020B0604020202020204" pitchFamily="34" charset="0"/>
                <a:cs typeface="Arial" panose="020B0604020202020204" pitchFamily="34" charset="0"/>
              </a:rPr>
              <a:t> zoom-webinar </a:t>
            </a:r>
            <a:r>
              <a:rPr lang="en-US" sz="1800" b="1" dirty="0" err="1" smtClean="0">
                <a:latin typeface="Arial" panose="020B0604020202020204" pitchFamily="34" charset="0"/>
                <a:cs typeface="Arial" panose="020B0604020202020204" pitchFamily="34" charset="0"/>
              </a:rPr>
              <a:t>acilisinda</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ve</a:t>
            </a:r>
            <a:r>
              <a:rPr lang="en-US" sz="1800" b="1" dirty="0" smtClean="0">
                <a:latin typeface="Arial" panose="020B0604020202020204" pitchFamily="34" charset="0"/>
                <a:cs typeface="Arial" panose="020B0604020202020204" pitchFamily="34" charset="0"/>
              </a:rPr>
              <a:t> Chat </a:t>
            </a:r>
            <a:r>
              <a:rPr lang="en-US" sz="1800" b="1" dirty="0" err="1" smtClean="0">
                <a:latin typeface="Arial" panose="020B0604020202020204" pitchFamily="34" charset="0"/>
                <a:cs typeface="Arial" panose="020B0604020202020204" pitchFamily="34" charset="0"/>
              </a:rPr>
              <a:t>alanlarinda</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yönlendirilmektedir</a:t>
            </a:r>
            <a:r>
              <a:rPr lang="en-US" sz="1800" b="1" dirty="0" smtClean="0">
                <a:latin typeface="Arial" panose="020B0604020202020204" pitchFamily="34" charset="0"/>
                <a:cs typeface="Arial" panose="020B0604020202020204" pitchFamily="34" charset="0"/>
              </a:rPr>
              <a:t>. Bu </a:t>
            </a:r>
            <a:r>
              <a:rPr lang="en-US" sz="1800" b="1" dirty="0" err="1" smtClean="0">
                <a:latin typeface="Arial" panose="020B0604020202020204" pitchFamily="34" charset="0"/>
                <a:cs typeface="Arial" panose="020B0604020202020204" pitchFamily="34" charset="0"/>
              </a:rPr>
              <a:t>sayede</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organizator</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kuruluslara</a:t>
            </a:r>
            <a:r>
              <a:rPr lang="en-US" sz="1800" b="1" smtClean="0">
                <a:latin typeface="Arial" panose="020B0604020202020204" pitchFamily="34" charset="0"/>
                <a:cs typeface="Arial" panose="020B0604020202020204" pitchFamily="34" charset="0"/>
              </a:rPr>
              <a:t> mekan</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bagimsiz</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buyuk</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yardimlar</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yapilacak</a:t>
            </a:r>
            <a:r>
              <a:rPr lang="en-US" sz="1800" b="1" dirty="0" smtClean="0">
                <a:latin typeface="Arial" panose="020B0604020202020204" pitchFamily="34" charset="0"/>
                <a:cs typeface="Arial" panose="020B0604020202020204" pitchFamily="34" charset="0"/>
              </a:rPr>
              <a:t>.</a:t>
            </a:r>
          </a:p>
          <a:p>
            <a:pPr algn="ctr">
              <a:lnSpc>
                <a:spcPct val="170000"/>
              </a:lnSpc>
            </a:pPr>
            <a:r>
              <a:rPr lang="en-US" sz="2000" dirty="0" err="1" smtClean="0">
                <a:solidFill>
                  <a:srgbClr val="FF0000"/>
                </a:solidFill>
                <a:latin typeface="Arial" panose="020B0604020202020204" pitchFamily="34" charset="0"/>
                <a:cs typeface="Arial" panose="020B0604020202020204" pitchFamily="34" charset="0"/>
              </a:rPr>
              <a:t>Elit</a:t>
            </a:r>
            <a:r>
              <a:rPr lang="en-US" sz="2000" b="1" dirty="0" err="1" smtClean="0">
                <a:solidFill>
                  <a:srgbClr val="0070C0"/>
                </a:solidFill>
                <a:latin typeface="Arial" panose="020B0604020202020204" pitchFamily="34" charset="0"/>
                <a:cs typeface="Arial" panose="020B0604020202020204" pitchFamily="34" charset="0"/>
              </a:rPr>
              <a:t>simultaneous</a:t>
            </a:r>
            <a:r>
              <a:rPr lang="en-US" sz="2000" b="1" dirty="0" smtClean="0">
                <a:solidFill>
                  <a:srgbClr val="0070C0"/>
                </a:solidFill>
                <a:latin typeface="Arial" panose="020B0604020202020204" pitchFamily="34" charset="0"/>
                <a:cs typeface="Arial" panose="020B0604020202020204" pitchFamily="34" charset="0"/>
              </a:rPr>
              <a:t> </a:t>
            </a:r>
            <a:r>
              <a:rPr lang="en-US" sz="2000" b="1" dirty="0" err="1" smtClean="0">
                <a:solidFill>
                  <a:srgbClr val="C00000"/>
                </a:solidFill>
                <a:latin typeface="Arial" panose="020B0604020202020204" pitchFamily="34" charset="0"/>
                <a:cs typeface="Arial" panose="020B0604020202020204" pitchFamily="34" charset="0"/>
              </a:rPr>
              <a:t>ile</a:t>
            </a:r>
            <a:r>
              <a:rPr lang="en-US" sz="2000" b="1" dirty="0" smtClean="0">
                <a:solidFill>
                  <a:srgbClr val="C00000"/>
                </a:solidFill>
                <a:latin typeface="Arial" panose="020B0604020202020204" pitchFamily="34" charset="0"/>
                <a:cs typeface="Arial" panose="020B0604020202020204" pitchFamily="34" charset="0"/>
              </a:rPr>
              <a:t> event </a:t>
            </a:r>
            <a:r>
              <a:rPr lang="en-US" sz="2000" b="1" dirty="0" err="1" smtClean="0">
                <a:solidFill>
                  <a:srgbClr val="C00000"/>
                </a:solidFill>
                <a:latin typeface="Arial" panose="020B0604020202020204" pitchFamily="34" charset="0"/>
                <a:cs typeface="Arial" panose="020B0604020202020204" pitchFamily="34" charset="0"/>
              </a:rPr>
              <a:t>ve</a:t>
            </a:r>
            <a:r>
              <a:rPr lang="en-US" sz="2000" b="1" dirty="0" smtClean="0">
                <a:solidFill>
                  <a:srgbClr val="C00000"/>
                </a:solidFill>
                <a:latin typeface="Arial" panose="020B0604020202020204" pitchFamily="34" charset="0"/>
                <a:cs typeface="Arial" panose="020B0604020202020204" pitchFamily="34" charset="0"/>
              </a:rPr>
              <a:t> </a:t>
            </a:r>
            <a:r>
              <a:rPr lang="en-US" sz="2000" b="1" dirty="0" err="1" smtClean="0">
                <a:solidFill>
                  <a:srgbClr val="C00000"/>
                </a:solidFill>
                <a:latin typeface="Arial" panose="020B0604020202020204" pitchFamily="34" charset="0"/>
                <a:cs typeface="Arial" panose="020B0604020202020204" pitchFamily="34" charset="0"/>
              </a:rPr>
              <a:t>konuşmacıların</a:t>
            </a:r>
            <a:r>
              <a:rPr lang="en-US" sz="2000" b="1" dirty="0" smtClean="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dinleyicileri</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fiziksel</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alanın</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dışında</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binlerce</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kişiye</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ulaşıyor</a:t>
            </a:r>
            <a:r>
              <a:rPr lang="en-US" sz="2000" b="1" dirty="0">
                <a:solidFill>
                  <a:srgbClr val="C00000"/>
                </a:solidFill>
                <a:latin typeface="Arial" panose="020B0604020202020204" pitchFamily="34" charset="0"/>
                <a:cs typeface="Arial" panose="020B0604020202020204" pitchFamily="34" charset="0"/>
              </a:rPr>
              <a:t>.</a:t>
            </a:r>
          </a:p>
          <a:p>
            <a:pPr algn="ctr">
              <a:lnSpc>
                <a:spcPct val="170000"/>
              </a:lnSpc>
            </a:pPr>
            <a:r>
              <a:rPr lang="en-US" sz="2000" dirty="0" err="1" smtClean="0">
                <a:latin typeface="Arial" panose="020B0604020202020204" pitchFamily="34" charset="0"/>
                <a:cs typeface="Arial" panose="020B0604020202020204" pitchFamily="34" charset="0"/>
              </a:rPr>
              <a:t>Etkinliğinizin</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ayrıntılarını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bize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sağlayın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24 </a:t>
            </a:r>
            <a:r>
              <a:rPr lang="en-US" sz="2000" dirty="0" err="1">
                <a:latin typeface="Arial" panose="020B0604020202020204" pitchFamily="34" charset="0"/>
                <a:cs typeface="Arial" panose="020B0604020202020204" pitchFamily="34" charset="0"/>
              </a:rPr>
              <a:t>saat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içinde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teklif</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alın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İletişimde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çok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dilli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müşteri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hizmetlerimize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bir</a:t>
            </a:r>
            <a:r>
              <a:rPr lang="en-US" sz="2000" dirty="0">
                <a:latin typeface="Arial" panose="020B0604020202020204" pitchFamily="34" charset="0"/>
                <a:cs typeface="Arial" panose="020B0604020202020204" pitchFamily="34" charset="0"/>
              </a:rPr>
              <a:t> not </a:t>
            </a:r>
            <a:r>
              <a:rPr lang="en-US" sz="2000" dirty="0" err="1">
                <a:latin typeface="Arial" panose="020B0604020202020204" pitchFamily="34" charset="0"/>
                <a:cs typeface="Arial" panose="020B0604020202020204" pitchFamily="34" charset="0"/>
              </a:rPr>
              <a:t>göndererek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etkileşime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geçebilirsiniz</a:t>
            </a:r>
            <a:r>
              <a:rPr lang="en-US" sz="2000" dirty="0">
                <a:latin typeface="Arial" panose="020B0604020202020204" pitchFamily="34" charset="0"/>
                <a:cs typeface="Arial" panose="020B0604020202020204" pitchFamily="34" charset="0"/>
              </a:rPr>
              <a:t>; https://myinvestsupport.com/global-connect/ </a:t>
            </a:r>
            <a:r>
              <a:rPr lang="en-US" sz="2000" dirty="0" err="1">
                <a:latin typeface="Arial" panose="020B0604020202020204" pitchFamily="34" charset="0"/>
                <a:cs typeface="Arial" panose="020B0604020202020204" pitchFamily="34" charset="0"/>
              </a:rPr>
              <a:t>elitsimultaneous@elitgroup.shop</a:t>
            </a:r>
            <a:endParaRPr lang="en-US" sz="2000" dirty="0">
              <a:latin typeface="Arial" panose="020B0604020202020204" pitchFamily="34" charset="0"/>
              <a:cs typeface="Arial" panose="020B0604020202020204" pitchFamily="34" charset="0"/>
            </a:endParaRPr>
          </a:p>
          <a:p>
            <a:pPr algn="ctr">
              <a:lnSpc>
                <a:spcPct val="170000"/>
              </a:lnSpc>
            </a:pPr>
            <a:r>
              <a:rPr lang="en-US" sz="2000" dirty="0" err="1">
                <a:latin typeface="Arial" panose="020B0604020202020204" pitchFamily="34" charset="0"/>
                <a:cs typeface="Arial" panose="020B0604020202020204" pitchFamily="34" charset="0"/>
              </a:rPr>
              <a:t>Kısa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mesaj</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için</a:t>
            </a:r>
            <a:r>
              <a:rPr lang="en-US" sz="2000" dirty="0">
                <a:latin typeface="Arial" panose="020B0604020202020204" pitchFamily="34" charset="0"/>
                <a:cs typeface="Arial" panose="020B0604020202020204" pitchFamily="34" charset="0"/>
              </a:rPr>
              <a:t> WhatsApp; +1.973-938-20-39</a:t>
            </a:r>
          </a:p>
        </p:txBody>
      </p:sp>
    </p:spTree>
    <p:extLst>
      <p:ext uri="{BB962C8B-B14F-4D97-AF65-F5344CB8AC3E}">
        <p14:creationId xmlns:p14="http://schemas.microsoft.com/office/powerpoint/2010/main" val="4218926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1158</TotalTime>
  <Words>341</Words>
  <Application>Microsoft Office PowerPoint</Application>
  <PresentationFormat>On-screen Show (4:3)</PresentationFormat>
  <Paragraphs>51</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MS PGothic</vt:lpstr>
      <vt:lpstr>Arial</vt:lpstr>
      <vt:lpstr>Arial Black</vt:lpstr>
      <vt:lpstr>Calibri</vt:lpstr>
      <vt:lpstr>Constantia</vt:lpstr>
      <vt:lpstr>Times New Roman</vt:lpstr>
      <vt:lpstr>Wingdings 2</vt:lpstr>
      <vt:lpstr>Akış</vt:lpstr>
      <vt:lpstr>                                                                                                     </vt:lpstr>
      <vt:lpstr>                           elitsimultaneous</vt:lpstr>
      <vt:lpstr>         ELIT SIMULTANEOUS INTERPRETING SOLUTIONS</vt:lpstr>
      <vt:lpstr>PowerPoint Presentation</vt:lpstr>
      <vt:lpstr>PowerPoint Presentation</vt:lpstr>
      <vt:lpstr>SIMULTANE TERCUME HIZMETLERIMIZ  Profesyonel yazilim ve programlarla hazirlanmis, zoom-webinar-podcast ve diger platformlarla uyumlastirilmis, teknik destek ekipleri ve  servis partnerlerinden oluşan networkumuz ve Global Interpreter platform ağımız aracılığıyla da dünya çapında hizmet vermektedir. Elit Profesyonel Tercümanlar Ceviri hizmetlerimizde kendi tercümanlarınızı kullanabilir veya bizden talep edebilirsiniz. Tüm profesyonel tercümanlarımız, musterilerin kriterlerine,event iceriklerine ve bilgisine uygun kisilerden belirlenmektedir. Global Interpreter Platformumuz 300 farkli dilden 6000 den fazla interpretere sahiptir. Bu interpreterler dahili seçim süreclerinive eğitim oturumlarıni başarıyla geçtikten sonra akredite edilmiş, en saygın Tercüman Dernekleri tarafından sertifikalandırılmıştır. Konusmalari ve etkinlik iceriklerini guvenle korumalari calisma kriteridir. </vt:lpstr>
      <vt:lpstr>DUYURU ÖRNEĞİ Değerli topluluğumuz; Etkinligimizi ve Konuşmacılarımızı  dinlemek isteyen farkli dillerden dostlarimiz  icin Online –canli-SIMULTANE CEVIRI uygulamamiz ..... tarihinde, ..../....... saatleri arasında yapılacaktir. En cok istenen dillerden simultane tercüme ile dinlemek için bu linki cep telefonlarınıza yonlendirebilirsiniz veya Q kare kodu tarayabilirsiniz. https://EliteInterpreterSupportedOnlineMeetings……   TR-EN için 11, TR-AR için 22, TR-URDU için 33. Çevirmenler size kendi dilllerinden  anında simultane çeviri yapacaktır. Etkinlik platformumuz ve fiziki yerimizin dışındaki üyelerimiz ve dileyen herkes evinden, iş yerinden ve tüm mekanlardan bağlanıp farkli dillerden dinleyebilecektir.           Çevirileri dinlemek için cep telefonunuz ve Bluetooth ile kulaklığınız veya kablolu kulaklık ile dinleyebilirsiniz. Organizasyonumuz icin bu platformdan DONATE yonlendirmeleri ile ve Chat alanlarindan Yardim yapabilirsiniz. </vt:lpstr>
      <vt:lpstr>ELIT SIMULTANEOUS INTERPRETING SOLUTIONS</vt:lpstr>
    </vt:vector>
  </TitlesOfParts>
  <Company>BİM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Enis karabulut</cp:lastModifiedBy>
  <cp:revision>126</cp:revision>
  <dcterms:created xsi:type="dcterms:W3CDTF">2012-12-29T20:34:38Z</dcterms:created>
  <dcterms:modified xsi:type="dcterms:W3CDTF">2021-11-29T04:46:41Z</dcterms:modified>
</cp:coreProperties>
</file>